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theme/theme56.xml" ContentType="application/vnd.openxmlformats-officedocument.theme+xml"/>
  <Override PartName="/ppt/slideLayouts/slideLayout607.xml" ContentType="application/vnd.openxmlformats-officedocument.presentationml.slideLayout+xml"/>
  <Override PartName="/ppt/theme/theme57.xml" ContentType="application/vnd.openxmlformats-officedocument.theme+xml"/>
  <Override PartName="/ppt/slideLayouts/slideLayout608.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60" r:id="rId3"/>
    <p:sldMasterId id="2147483661" r:id="rId4"/>
    <p:sldMasterId id="2147483662" r:id="rId5"/>
    <p:sldMasterId id="2147483651" r:id="rId6"/>
    <p:sldMasterId id="2147483663" r:id="rId7"/>
    <p:sldMasterId id="2147483665" r:id="rId8"/>
    <p:sldMasterId id="2147483664" r:id="rId9"/>
    <p:sldMasterId id="2147483652" r:id="rId10"/>
    <p:sldMasterId id="2147483666" r:id="rId11"/>
    <p:sldMasterId id="2147483667" r:id="rId12"/>
    <p:sldMasterId id="2147483668" r:id="rId13"/>
    <p:sldMasterId id="2147483653" r:id="rId14"/>
    <p:sldMasterId id="2147483669" r:id="rId15"/>
    <p:sldMasterId id="2147483670" r:id="rId16"/>
    <p:sldMasterId id="2147483671" r:id="rId17"/>
    <p:sldMasterId id="2147483654" r:id="rId18"/>
    <p:sldMasterId id="2147483672" r:id="rId19"/>
    <p:sldMasterId id="2147483673" r:id="rId20"/>
    <p:sldMasterId id="2147483674" r:id="rId21"/>
    <p:sldMasterId id="2147483655" r:id="rId22"/>
    <p:sldMasterId id="2147483675" r:id="rId23"/>
    <p:sldMasterId id="2147483676" r:id="rId24"/>
    <p:sldMasterId id="2147483677" r:id="rId25"/>
    <p:sldMasterId id="2147483656" r:id="rId26"/>
    <p:sldMasterId id="2147483678" r:id="rId27"/>
    <p:sldMasterId id="2147483679" r:id="rId28"/>
    <p:sldMasterId id="2147483680" r:id="rId29"/>
    <p:sldMasterId id="2147483657" r:id="rId30"/>
    <p:sldMasterId id="2147483681" r:id="rId31"/>
    <p:sldMasterId id="2147483682" r:id="rId32"/>
    <p:sldMasterId id="2147483683" r:id="rId33"/>
    <p:sldMasterId id="2147483658" r:id="rId34"/>
    <p:sldMasterId id="2147483684" r:id="rId35"/>
    <p:sldMasterId id="2147483685" r:id="rId36"/>
    <p:sldMasterId id="2147483686" r:id="rId37"/>
    <p:sldMasterId id="2147483659" r:id="rId38"/>
    <p:sldMasterId id="2147483687" r:id="rId39"/>
    <p:sldMasterId id="2147483688" r:id="rId40"/>
    <p:sldMasterId id="2147483689" r:id="rId41"/>
    <p:sldMasterId id="2147484141" r:id="rId42"/>
    <p:sldMasterId id="2147484153" r:id="rId43"/>
    <p:sldMasterId id="2147484165" r:id="rId44"/>
    <p:sldMasterId id="2147484177" r:id="rId45"/>
    <p:sldMasterId id="2147484189" r:id="rId46"/>
    <p:sldMasterId id="2147484201" r:id="rId47"/>
    <p:sldMasterId id="2147484213" r:id="rId48"/>
    <p:sldMasterId id="2147484225" r:id="rId49"/>
    <p:sldMasterId id="2147484237" r:id="rId50"/>
    <p:sldMasterId id="2147484249" r:id="rId51"/>
    <p:sldMasterId id="2147484261" r:id="rId52"/>
    <p:sldMasterId id="2147484273" r:id="rId53"/>
    <p:sldMasterId id="2147484285" r:id="rId54"/>
    <p:sldMasterId id="2147484297" r:id="rId55"/>
    <p:sldMasterId id="2147484309" r:id="rId56"/>
    <p:sldMasterId id="2147484311" r:id="rId57"/>
    <p:sldMasterId id="2147484313" r:id="rId58"/>
  </p:sldMasterIdLst>
  <p:notesMasterIdLst>
    <p:notesMasterId r:id="rId78"/>
  </p:notesMasterIdLst>
  <p:sldIdLst>
    <p:sldId id="271" r:id="rId59"/>
    <p:sldId id="315" r:id="rId60"/>
    <p:sldId id="311" r:id="rId61"/>
    <p:sldId id="316" r:id="rId62"/>
    <p:sldId id="308" r:id="rId63"/>
    <p:sldId id="328" r:id="rId64"/>
    <p:sldId id="325" r:id="rId65"/>
    <p:sldId id="318" r:id="rId66"/>
    <p:sldId id="321" r:id="rId67"/>
    <p:sldId id="322" r:id="rId68"/>
    <p:sldId id="326" r:id="rId69"/>
    <p:sldId id="323" r:id="rId70"/>
    <p:sldId id="324" r:id="rId71"/>
    <p:sldId id="327" r:id="rId72"/>
    <p:sldId id="320" r:id="rId73"/>
    <p:sldId id="278" r:id="rId74"/>
    <p:sldId id="275" r:id="rId75"/>
    <p:sldId id="312" r:id="rId76"/>
    <p:sldId id="313" r:id="rId7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5"/>
    <a:srgbClr val="2F8927"/>
    <a:srgbClr val="B31B34"/>
    <a:srgbClr val="FEDB00"/>
    <a:srgbClr val="ECECEC"/>
    <a:srgbClr val="06357A"/>
    <a:srgbClr val="429538"/>
    <a:srgbClr val="00AEE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3" autoAdjust="0"/>
    <p:restoredTop sz="86131" autoAdjust="0"/>
  </p:normalViewPr>
  <p:slideViewPr>
    <p:cSldViewPr>
      <p:cViewPr varScale="1">
        <p:scale>
          <a:sx n="59" d="100"/>
          <a:sy n="59" d="100"/>
        </p:scale>
        <p:origin x="-6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5.xml"/><Relationship Id="rId68" Type="http://schemas.openxmlformats.org/officeDocument/2006/relationships/slide" Target="slides/slide10.xml"/><Relationship Id="rId76" Type="http://schemas.openxmlformats.org/officeDocument/2006/relationships/slide" Target="slides/slide18.xml"/><Relationship Id="rId7" Type="http://schemas.openxmlformats.org/officeDocument/2006/relationships/slideMaster" Target="slideMasters/slideMaster7.xml"/><Relationship Id="rId71"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8.xml"/><Relationship Id="rId74" Type="http://schemas.openxmlformats.org/officeDocument/2006/relationships/slide" Target="slides/slide1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slide" Target="slides/slide1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04050E18-4E22-4CCB-ADC4-CE703EADF8DA}" type="datetimeFigureOut">
              <a:rPr lang="en-US"/>
              <a:pPr>
                <a:defRPr/>
              </a:pPr>
              <a:t>3/25/2014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8419010D-CEF8-48BF-993D-52FCE88DF4AA}" type="slidenum">
              <a:rPr lang="en-US"/>
              <a:pPr>
                <a:defRPr/>
              </a:pPr>
              <a:t>‹#›</a:t>
            </a:fld>
            <a:endParaRPr lang="en-US"/>
          </a:p>
        </p:txBody>
      </p:sp>
    </p:spTree>
    <p:extLst>
      <p:ext uri="{BB962C8B-B14F-4D97-AF65-F5344CB8AC3E}">
        <p14:creationId xmlns:p14="http://schemas.microsoft.com/office/powerpoint/2010/main" val="1726406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390E7-A5FE-45AA-98D4-604A0C91A62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9795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19010D-CEF8-48BF-993D-52FCE88DF4AA}" type="slidenum">
              <a:rPr lang="en-US" smtClean="0"/>
              <a:pPr>
                <a:defRPr/>
              </a:pPr>
              <a:t>10</a:t>
            </a:fld>
            <a:endParaRPr lang="en-US"/>
          </a:p>
        </p:txBody>
      </p:sp>
    </p:spTree>
    <p:extLst>
      <p:ext uri="{BB962C8B-B14F-4D97-AF65-F5344CB8AC3E}">
        <p14:creationId xmlns:p14="http://schemas.microsoft.com/office/powerpoint/2010/main" val="206848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19010D-CEF8-48BF-993D-52FCE88DF4AA}" type="slidenum">
              <a:rPr lang="en-US" smtClean="0"/>
              <a:pPr>
                <a:defRPr/>
              </a:pPr>
              <a:t>11</a:t>
            </a:fld>
            <a:endParaRPr lang="en-US"/>
          </a:p>
        </p:txBody>
      </p:sp>
    </p:spTree>
    <p:extLst>
      <p:ext uri="{BB962C8B-B14F-4D97-AF65-F5344CB8AC3E}">
        <p14:creationId xmlns:p14="http://schemas.microsoft.com/office/powerpoint/2010/main" val="206848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smtClean="0"/>
              <a:t>WHEREAS, the Authority and Contemporary Services Corporation (“CSC”) entered into that certain Agreement dated August 19, 2002 (the “CSC Agreement”), which CSC Agreement subsequently was amended by agreement of the parties on June 21, 2005 (the “First Amendment”), December 22, 2009 (the “Second Amendment”), September 21, 2012 (the “Third Amendment”), and February 20, 2013 (the “Fourth Amendment”), essentially for the provision of contract crowd management services in the Georgia Dome during events; and</a:t>
            </a:r>
          </a:p>
          <a:p>
            <a:endParaRPr lang="en-US"/>
          </a:p>
        </p:txBody>
      </p:sp>
      <p:sp>
        <p:nvSpPr>
          <p:cNvPr id="4" name="Slide Number Placeholder 3"/>
          <p:cNvSpPr>
            <a:spLocks noGrp="1"/>
          </p:cNvSpPr>
          <p:nvPr>
            <p:ph type="sldNum" sz="quarter" idx="10"/>
          </p:nvPr>
        </p:nvSpPr>
        <p:spPr/>
        <p:txBody>
          <a:bodyPr/>
          <a:lstStyle/>
          <a:p>
            <a:pPr>
              <a:defRPr/>
            </a:pPr>
            <a:fld id="{8419010D-CEF8-48BF-993D-52FCE88DF4A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23853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smtClean="0"/>
              <a:t>WHEREAS, the Authority and Contemporary Services Corporation (“CSC”) entered into that certain Agreement dated August 19, 2002 (the “CSC Agreement”), which CSC Agreement subsequently was amended by agreement of the parties on June 21, 2005 (the “First Amendment”), December 22, 2009 (the “Second Amendment”), September 21, 2012 (the “Third Amendment”), and February 20, 2013 (the “Fourth Amendment”), essentially for the provision of contract crowd management services in the Georgia Dome during events; and</a:t>
            </a:r>
          </a:p>
          <a:p>
            <a:endParaRPr lang="en-US"/>
          </a:p>
        </p:txBody>
      </p:sp>
      <p:sp>
        <p:nvSpPr>
          <p:cNvPr id="4" name="Slide Number Placeholder 3"/>
          <p:cNvSpPr>
            <a:spLocks noGrp="1"/>
          </p:cNvSpPr>
          <p:nvPr>
            <p:ph type="sldNum" sz="quarter" idx="10"/>
          </p:nvPr>
        </p:nvSpPr>
        <p:spPr/>
        <p:txBody>
          <a:bodyPr/>
          <a:lstStyle/>
          <a:p>
            <a:pPr>
              <a:defRPr/>
            </a:pPr>
            <a:fld id="{8419010D-CEF8-48BF-993D-52FCE88DF4A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23853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E01B320-BE4B-4BC0-A97A-E31342905BB2}"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AFC06A1-19A7-4EEB-95F9-873E7DADFECF}"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3ABCCFD-49D0-4EE6-BD6A-65B6F74C2EAE}"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4523777-3FCB-4A38-A66A-645C5B5E0E61}"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C42E6DD-D0DC-43A6-8FE5-DAD07813AE8D}"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F5526A8-0CEE-456A-B5E2-73953050A413}"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A9CD13B-7837-40D2-A0AC-E29B1450DF1F}"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0E346EC-61E6-4B47-8B6E-2E93FF07E3AE}"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75A524A-B08A-4AE1-A5C4-A567E580D1DB}"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8FD82F7-ED6C-4780-8CF7-10F81ECAEA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9E5A1C8-B89E-4963-9395-6B7BB9930A54}"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52D214A-4CAC-4FC7-99C6-F29B43E78D92}"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2BE091D-5DCC-41B7-98D6-61452569933D}"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88A659-99AA-443A-9394-7FE35C3F81CB}"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7C2275C-570F-4CE3-8BFE-A37014A2AC7D}"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ECFBBB8-3ECD-496D-B4FB-6866279F27FE}"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B75C351-8F6C-43F9-96AB-C6C2151F6888}"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23F23DB-B048-4406-8485-4112B119C52D}"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513F35F-065B-4997-B14C-458291642FA6}"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4C5DCA7-FB02-43A3-BBB8-1F763C623A2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5EE9C79A-2A28-4231-AA48-A219E462C69F}"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4095FBB-4A31-48BD-B269-EC58FD6CBC8A}"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C0F6DAC-9EA9-4415-9520-9C16CB93BCCB}"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30EAE63-2CE2-4FFD-A965-D8966BCD67BB}"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325CFBA-C7B2-4E44-9480-0E866205D48F}"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E499EFF-EAA1-41FF-A8F6-8F9A3D215513}"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8E6981B-B01C-42EB-9D3A-ECB85C03830B}"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5B170F-62FD-45C6-A723-5DEB37827C20}"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F83347D-82B2-49E9-B14E-C2BD9591F0CA}"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445EA05-9FDB-4E89-BF9C-76376C9A583E}"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C821127-00ED-4798-B1EB-28063B8A076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4773B05-B8BC-40BB-A9DE-0FB2BE727226}"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687EAF4-52B3-4621-A9E9-C31A5293AA29}"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49B859C-173C-4684-BC12-18A412229FD3}"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A2FE38C-3592-482D-B3F6-1C55FC8357DA}"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49459BE-CA16-42B6-B887-0819DFC013CD}"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F209B9E-BD7C-4D30-B09F-34A9A70E8459}"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A176EC1-B882-4A3E-9C9E-9C4C9F2F8EDB}"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7B35EBA-AC25-4D79-9405-303B481BB733}"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273CBAE-42AA-492C-8953-34D56777DF23}"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D2BAB05-3371-4296-B960-51CB41A50C90}"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4F782A2-51D1-40E3-B4F0-454619722BF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DB20F97-24AC-4BAF-BAD6-4E683E77A0BE}"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AEF1A14-17AF-42A7-B6B6-566D34E8946E}"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2357FDB-DA1E-481B-BEC9-29038F0EE724}"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E0D0E63-71BD-4D1B-8F49-1ADC8287CD01}"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912FE89-44C5-4916-B645-AB2B4C314574}"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E15A293-7AE5-4F22-8CC3-59EF3B13DDF9}"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9ED8391-D7F1-489A-9DE7-04FE09BE8F89}"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7057CD6-CBB9-4577-A28E-36CBE0FC2309}"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F6B0BC6-86F7-4AE6-AA77-2E0C2CCBAF10}"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2C22BE6-5767-4C8C-98D8-B1B51DF4F683}"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5608CBE-76D1-4487-8DBA-86027CF00AA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78A5EDC-CD71-49EA-90A9-5CE49D9AE6CA}"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42D21E1-49B4-407D-B951-4583BD3B8288}"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A3ECACA-0172-41A7-AB0D-3A6360D7B272}"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26304F6-3E50-454C-9FE8-8E0DBDCFFD45}"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B8E258A-D114-4B18-8A4F-D6C594149C1C}"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4D4D238-CF26-4F1E-A143-E71CD3EC35AD}"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8F6B998-C8C2-4B8E-B6BE-9BA9147086F4}"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401A702-6149-4D3E-A57E-50EFC5DBFC54}"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AC673A4-E84B-4FA4-A74C-32A13EDCCC74}"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D4F80D9-C80F-45B4-890A-192F0F789FBD}"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3AFAE86-376C-4478-A913-B879EFC5530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764A34F-1B86-49F0-A334-11AD158123A0}"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2703192-558E-4526-9265-2BB8F8DC0AAE}"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8D8F43B-91C4-456B-BB47-54A47215D696}"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EE57EE9-9E86-48E3-B226-91198F69A9FD}"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12C29F2-F388-466A-8AF8-98549E808405}"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749351C-6AE1-4BD6-89B2-4AE3C96EAE83}"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8293DEB-1234-421A-A160-6194B7D0D445}" type="slidenum">
              <a:rPr 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B0F633A-795B-4AE9-9247-6C61DCADFBCA}" type="slidenum">
              <a:rPr lang="en-US"/>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25DB4F8-E5A6-4C9B-8165-75CF4A66C9B6}"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0AF5714-264B-408E-8288-B6DD60FE11AC}"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7296C03-D138-4885-84FA-16E8D2E7E41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C2015EC-33BF-4E20-A4DC-1F8161CA2044}"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7F3DF52-12ED-4DC4-9507-48E6CE7F9F87}"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44A9482-65D6-4826-87E3-493138CA8D20}"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95CDAE-DD0C-4D45-8B6C-0FFCFE8001B7}"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AABB763-6A3F-4CE0-BD34-B8CA35DB92B3}"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630C00B-0C50-47DB-BD1E-6FB45213F4FC}"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C435F74-581D-473F-9CE6-9003707A627E}"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A78A19F-6D23-4FE0-9EDE-2BAD9001B73C}"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2E79BD9-61BE-4A05-B7A2-F6D2FDA219EE}" type="slidenum">
              <a:rPr lang="en-US"/>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F390A31-A969-4EF7-80D8-FD36CA7E7349}" type="slidenum">
              <a:rPr lang="en-US"/>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858CF05-9338-4CE9-9E93-505CEAE1217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78605A7-17F7-4AFA-927B-CA983506AB4C}"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69BD7DB-F70D-4C5A-97C0-FE2576B9F9EB}" type="slidenum">
              <a:rPr lang="en-US"/>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21B241C-6AA5-41B7-BF7F-044D33D7CB17}" type="slidenum">
              <a:rPr lang="en-US"/>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3D426BB-E462-4478-8BB0-9C54F96AA201}" type="slidenum">
              <a:rPr lang="en-US"/>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B51294-10CA-4CEE-8B49-E90B6496A338}" type="slidenum">
              <a:rPr lang="en-US"/>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980C66E-CEBE-43A3-B8BE-8F1FD15F1CA2}" type="slidenum">
              <a:rPr lang="en-US"/>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8239373-D48F-473D-8CE2-258103ECC7F1}" type="slidenum">
              <a:rPr lang="en-US"/>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7D17505-DB0F-453C-8D24-A76808C03300}" type="slidenum">
              <a:rPr lang="en-US"/>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B3A3D7A-B47A-4631-81E1-09CA9C8528F9}" type="slidenum">
              <a:rPr lang="en-US"/>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DC3F8A0-4397-448E-A41B-41DC27377096}" type="slidenum">
              <a:rPr lang="en-US"/>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8D07043-2154-40AD-8C24-C68AF98252B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BA487A6-28FC-4AF3-9BAA-D10CE2F20D96}"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DA53C5F-7418-490E-AE98-038781752B45}" type="slidenum">
              <a:rPr lang="en-US"/>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CF6F592-7678-4FBC-8D14-C5415F459794}" type="slidenum">
              <a:rPr lang="en-US"/>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356FEA6-46D7-4E0C-BA8F-01522482F20F}" type="slidenum">
              <a:rPr lang="en-US"/>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2AA8C305-FA59-412B-9272-75669B0A8F46}" type="slidenum">
              <a:rPr lang="en-US"/>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3749D9C-B7AD-4545-AEFC-1123F365E149}" type="slidenum">
              <a:rPr lang="en-US"/>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D6EE32F-89C8-432C-BB96-B7C57EFBB9EC}" type="slidenum">
              <a:rPr lang="en-US"/>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6B7821D-1A2F-4396-88CD-11F7AE09BDDC}" type="slidenum">
              <a:rPr lang="en-US"/>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4C62925-725E-440B-B232-D4C57139EF7F}" type="slidenum">
              <a:rPr lang="en-US"/>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6E4BE96-7C26-4A1D-8AD7-BE6E4D4E1ABF}" type="slidenum">
              <a:rPr lang="en-US"/>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A49D0E26-A662-4FFF-AC62-27DB10A9E6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C715F8B-9A32-4DB3-9E53-F7F1770A3467}"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CB53A20-C912-43E2-B16B-3B20DE081C54}" type="slidenum">
              <a:rPr lang="en-US"/>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800EE44-99EF-44DF-8D77-0BA4294C5DCC}" type="slidenum">
              <a:rPr lang="en-US"/>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F73F672-FAA6-4665-A79D-4DFE0EDA1369}" type="slidenum">
              <a:rPr lang="en-US"/>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4AFD984-A103-4A24-85C7-5AB6985ADACF}" type="slidenum">
              <a:rPr lang="en-US"/>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CEB0B6E-9339-4799-AF7D-7D4D5CC0779B}" type="slidenum">
              <a:rPr lang="en-US"/>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A2E0640-7EAB-4220-84C7-AF084D3502E1}" type="slidenum">
              <a:rPr lang="en-US"/>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F4E51BD-01E3-41C0-B63F-C6BDCF604F1B}" type="slidenum">
              <a:rPr lang="en-US"/>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819DB3-CA3A-453B-A61D-02B4944E460F}" type="slidenum">
              <a:rPr lang="en-US"/>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1D50AFA-0E9E-4691-905C-C6A1D264929A}" type="slidenum">
              <a:rPr lang="en-US"/>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C9A54F8-E554-4427-9062-2384960B687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FD75102-06B1-4C0C-8D53-978D24676483}"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24D5F3C-358B-4D5E-AE7B-E2C4C571BC02}" type="slidenum">
              <a:rPr lang="en-US"/>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0C6482E-048C-42F2-A1B9-393047730AA0}" type="slidenum">
              <a:rPr lang="en-US"/>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2EDC615-A379-4547-93B0-11BD74F19283}" type="slidenum">
              <a:rPr lang="en-US"/>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955E1D4-A74D-4F49-8858-91ECC2B3AEAB}" type="slidenum">
              <a:rPr lang="en-US"/>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8633386-B91E-4645-919B-A649C1408350}" type="slidenum">
              <a:rPr lang="en-US"/>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718CE0B-6CEE-4793-AC5E-5457F3B252AA}" type="slidenum">
              <a:rPr lang="en-US"/>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7E13E2E-DF68-4EF2-8170-BA3A301799C3}" type="slidenum">
              <a:rPr lang="en-US"/>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10EA546-AEF6-472D-A91D-56ADF79D483C}" type="slidenum">
              <a:rPr lang="en-US"/>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BB1E78E-291C-4918-849C-F0515B35EC6B}" type="slidenum">
              <a:rPr lang="en-US"/>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EC86386-71A4-48EC-A9F4-447796C899D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30B4C56-08D0-43B6-85B2-AC6DA9E5D7F3}"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C230F60-800D-41F3-962D-E19FC55368DD}" type="slidenum">
              <a:rPr lang="en-US"/>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A1544BC-A1AF-4C76-A9A5-8CFA721CE2CB}" type="slidenum">
              <a:rPr lang="en-US"/>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6364531-4CFA-4185-8D40-1CEE3443A7AA}" type="slidenum">
              <a:rPr lang="en-US"/>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51BFC9B-77B7-45CF-8237-ACAB0DDEBBE6}" type="slidenum">
              <a:rPr lang="en-US"/>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2B05ED2-79BC-471E-AA94-CC0BA18FFA21}" type="slidenum">
              <a:rPr lang="en-US"/>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2C33257-9CFA-4E89-9B01-B1AEB093F202}" type="slidenum">
              <a:rPr lang="en-US"/>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483884C-7939-461E-BB11-9D38967543F3}" type="slidenum">
              <a:rPr lang="en-US"/>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52467A-3C18-4865-B0CF-5E678F6DE7A5}" type="slidenum">
              <a:rPr lang="en-US"/>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552F3D0-2DC7-4F53-9A66-36861DC3CB9D}" type="slidenum">
              <a:rPr lang="en-US"/>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A16E984-4C3D-48F5-8CB0-55A36C5FA43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F0DA69C-FB6C-4BFB-963B-DD3158B365B2}" type="slidenum">
              <a:rPr lang="en-US"/>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4B37EAB-28C0-45EE-9D21-A2C78952C1D5}" type="slidenum">
              <a:rPr lang="en-US"/>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15C555C-8C75-42FF-9C50-3860D5FCEE9D}" type="slidenum">
              <a:rPr lang="en-US"/>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DD520D7-BC45-48CA-B37B-21800951D87A}" type="slidenum">
              <a:rPr lang="en-US"/>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C9046CE-DC78-485E-89B3-10DB10EDCE56}" type="slidenum">
              <a:rPr lang="en-US"/>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6A5BB0A-8DCD-4C2A-B534-DD12B383FFD5}" type="slidenum">
              <a:rPr lang="en-US"/>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43B1238-0145-4BCC-82D6-DD841CBE552E}" type="slidenum">
              <a:rPr lang="en-US"/>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09A81A2-8A6D-466B-B065-A673BFBE7B5F}" type="slidenum">
              <a:rPr lang="en-US"/>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6D04A2B-0C05-4FC9-835B-9D893C88329F}" type="slidenum">
              <a:rPr lang="en-US"/>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1A1D7CE-2444-4833-B20C-8CE9DF1967FB}" type="slidenum">
              <a:rPr lang="en-US"/>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557FF09-3339-49D5-B676-CF8E91063E9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D6DD6F1-F5CF-4C1D-859A-0227D8F656AC}" type="slidenum">
              <a:rPr lang="en-US"/>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6D8509B-067C-4D19-88F0-A6043EB71F93}" type="slidenum">
              <a:rPr lang="en-US"/>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C460B70-0EF0-4473-8B61-45A94DD41DCC}" type="slidenum">
              <a:rPr lang="en-US"/>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71A5B97-0D1F-4571-95AF-199B4A414D24}" type="slidenum">
              <a:rPr lang="en-US"/>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006E994-A650-4D13-BE87-11DCF874101F}" type="slidenum">
              <a:rPr lang="en-US"/>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51A0383-D44D-485B-A995-7702AB2565DF}" type="slidenum">
              <a:rPr lang="en-US"/>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27438F1-297A-455D-B1A3-336590A93663}" type="slidenum">
              <a:rPr lang="en-US"/>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876A68F-34EA-41BF-B149-FD6EAF6D663D}" type="slidenum">
              <a:rPr lang="en-US"/>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FE83D76-6407-4580-9908-BD49488AF7D3}" type="slidenum">
              <a:rPr lang="en-US"/>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C757609-0FFC-425B-A52E-64813D444B6A}" type="slidenum">
              <a:rPr lang="en-US"/>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E85FB37-0680-4041-BE1C-EF6F4FE585B6}"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2C6E8FD-CFCF-44C6-A101-F1A5D0803AE4}" type="slidenum">
              <a:rPr lang="en-US"/>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C5A30E4-6A17-4225-9DA2-F91681633D5E}" type="slidenum">
              <a:rPr lang="en-US"/>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2EDF252-81DD-4437-9E40-170374052C67}" type="slidenum">
              <a:rPr lang="en-US"/>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9ADF42B-5131-47BD-8420-737C767E50F4}" type="slidenum">
              <a:rPr lang="en-US"/>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624C285-D18B-43D5-BF23-7455DAB22766}" type="slidenum">
              <a:rPr lang="en-US"/>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BA0C388-3339-486F-A88D-ED3FAF620A33}" type="slidenum">
              <a:rPr lang="en-US"/>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756C0B-052C-4CE2-83CC-7511249546CD}" type="slidenum">
              <a:rPr lang="en-US"/>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108B165-1D1A-4A16-8CFD-E1B93E33A58D}" type="slidenum">
              <a:rPr lang="en-US"/>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49CC3AF-E56F-4C53-AE8D-710FFF826AE8}" type="slidenum">
              <a:rPr lang="en-US"/>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44762B9-F482-46E2-A651-C3C31216C10F}" type="slidenum">
              <a:rPr lang="en-US"/>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D845D59-51C6-456E-B71F-75916330A1A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282AF15-98DE-4048-BB72-3F59C3560E88}" type="slidenum">
              <a:rPr lang="en-US"/>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3F6A603-EC8A-4B5E-B4D4-8583218FD02C}" type="slidenum">
              <a:rPr lang="en-US"/>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04658EA-CB3E-40B3-81BE-6DB0740B8061}" type="slidenum">
              <a:rPr lang="en-US"/>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89AF126-09D0-4BDB-BA4F-F0563587E2AF}" type="slidenum">
              <a:rPr lang="en-US"/>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FE7D5CB-2113-49A8-93E3-4E339D7272FA}" type="slidenum">
              <a:rPr lang="en-US"/>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DA8FF9D-B6E7-418C-B8F4-46682D533211}" type="slidenum">
              <a:rPr lang="en-US"/>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A125A07-09A2-458B-A187-3E6A0C3BBC6A}" type="slidenum">
              <a:rPr lang="en-US"/>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FAC182A-1CBE-4D54-801A-93054EE1420B}" type="slidenum">
              <a:rPr lang="en-US"/>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D6986C1-FF83-4519-A0B2-BD9D9FACC6E2}" type="slidenum">
              <a:rPr lang="en-US"/>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05D1613-446C-4E50-8ADB-98EE99CE2F21}" type="slidenum">
              <a:rPr lang="en-US"/>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CC3AECD1-E768-4102-A7C5-CF6A13BB600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C511E4D-03E7-47B2-B801-B9DA0596BA8B}" type="slidenum">
              <a:rPr lang="en-US"/>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F96C569-301B-4E07-8373-95CA16269611}" type="slidenum">
              <a:rPr lang="en-US"/>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CDDB0F2-0C7F-40EC-A1DB-A9AD20CDAC42}" type="slidenum">
              <a:rPr lang="en-US"/>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54373D3-CAA1-4528-BAE5-EF0F571FF4D8}" type="slidenum">
              <a:rPr lang="en-US"/>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1B0991B-3533-48B6-A0FB-C4705BF65D20}" type="slidenum">
              <a:rPr lang="en-US"/>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B0D86B4-8021-4303-89D2-C55B2D0E9D1A}" type="slidenum">
              <a:rPr lang="en-US"/>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5A933E0-C41A-4EF2-9D23-10BAA3E729F9}" type="slidenum">
              <a:rPr lang="en-US"/>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CF72788-498D-402E-AFD5-E9D99C3D387F}" type="slidenum">
              <a:rPr lang="en-US"/>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7695328-26A5-45B7-B408-33ED24AB7769}" type="slidenum">
              <a:rPr lang="en-US"/>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3A34BAA-F446-4676-9FBB-0BE0F081FA59}" type="slidenum">
              <a:rPr lang="en-US"/>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48403B7-12BB-4A13-A09D-B8A8F441AD6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460CA77-EFEA-42AD-ABD1-810BE6C698CF}" type="slidenum">
              <a:rPr lang="en-US"/>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0906926-B7E6-4D5E-B8B7-4F872B438352}" type="slidenum">
              <a:rPr lang="en-US"/>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8EC0094-D797-4C4A-9CDB-F4077A5B0A81}" type="slidenum">
              <a:rPr lang="en-US"/>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AC0717-862A-46DB-B20A-C68E230DE8EC}" type="slidenum">
              <a:rPr lang="en-US"/>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BB27295-2F98-4AD3-8CDC-3937FC8B6B4A}" type="slidenum">
              <a:rPr lang="en-US"/>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397EE7-6B0F-471A-8E63-421305A4B5DF}" type="slidenum">
              <a:rPr lang="en-US"/>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0938471-C136-4C0B-AC7E-B4706B1A1F6D}" type="slidenum">
              <a:rPr lang="en-US"/>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52C4EEF-6F5A-41EA-9FAE-600C57CB4070}" type="slidenum">
              <a:rPr lang="en-US"/>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985CB56-5B5B-41BD-8CF5-4CEEDD87E2DB}" type="slidenum">
              <a:rPr lang="en-US"/>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DBE8E9B-FCFD-4DC7-A14B-5230E4F3DC2D}" type="slidenum">
              <a:rPr lang="en-US"/>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75E0185-BD52-4ECB-A9AD-8BBC9B282B9F}"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7E4E8CA-A0CC-43CC-BF23-DD7246CBA0B3}" type="slidenum">
              <a:rPr lang="en-US"/>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1E5AA2E-006C-4719-9067-97F48A0BFD18}" type="slidenum">
              <a:rPr lang="en-US"/>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1C48351-53CB-4C6D-9F3D-0F828F994F3B}" type="slidenum">
              <a:rPr lang="en-US"/>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FCFBA0E-E0AC-4791-BADC-16406945A866}" type="slidenum">
              <a:rPr lang="en-US"/>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6C1504D-B1BD-4855-84BF-B9196D868E1F}" type="slidenum">
              <a:rPr lang="en-US"/>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BD377D2-FB4B-4F8F-BA4B-00E0FF4CEF27}" type="slidenum">
              <a:rPr lang="en-US"/>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C1CC3D3-EA4C-4B53-97B0-1CB82EC0E452}" type="slidenum">
              <a:rPr lang="en-US"/>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3FF854-16AF-44D4-9B1D-18794748762C}" type="slidenum">
              <a:rPr lang="en-US"/>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8E3DA07-7862-438E-9E87-65110CB35444}" type="slidenum">
              <a:rPr lang="en-US"/>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EBFA329-AB1F-4B6F-86A4-DBB56436DE0B}" type="slidenum">
              <a:rPr lang="en-US"/>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FF090FD-5F99-44B2-8662-33061D0A356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C89F895-A593-4E29-B49F-9A2A32E1C4E8}" type="slidenum">
              <a:rPr lang="en-US"/>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10ACCC2-7B37-4756-B973-C315ADCD92D3}" type="slidenum">
              <a:rPr lang="en-US"/>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E17A8A0-3253-45D9-8C4E-2EA31BACC9DF}" type="slidenum">
              <a:rPr lang="en-US"/>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DFEF51E-2D07-46B9-8DAE-46ED3CA659B9}" type="slidenum">
              <a:rPr lang="en-US"/>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495D32A-CA52-4A89-B54A-4054E628395C}" type="slidenum">
              <a:rPr lang="en-US"/>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6A20065-EB5B-4C34-9926-9E151FE3F7E8}" type="slidenum">
              <a:rPr lang="en-US"/>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66A93B5-4CBD-4DAD-88BC-B461DEB39E1D}" type="slidenum">
              <a:rPr lang="en-US"/>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A466B96-7F3C-4ACE-9E39-4F8839D634AE}" type="slidenum">
              <a:rPr lang="en-US"/>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64602BF-1DF2-4DE4-8643-367C06FBF740}" type="slidenum">
              <a:rPr lang="en-US"/>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708B0C0-D74A-405F-8D2A-B824A43B0A17}" type="slidenum">
              <a:rPr lang="en-US"/>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1670E8B-E023-498B-9BE4-4442312A91F8}"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B93A61E-BA68-4D14-B71B-C835775D3E31}" type="slidenum">
              <a:rPr lang="en-US"/>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889707D-BA6A-4401-8C28-2FCC6E411553}" type="slidenum">
              <a:rPr lang="en-US"/>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B701C16-D86A-4F15-B84D-A7F053B4644D}" type="slidenum">
              <a:rPr lang="en-US"/>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6EB7359-F088-450D-8DE3-C418D9955FB2}" type="slidenum">
              <a:rPr lang="en-US"/>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8B42EC8-A41D-4AC3-898E-B9EEC658845A}" type="slidenum">
              <a:rPr lang="en-US"/>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45C34B0-9A85-48CE-81BD-231E7F310D30}" type="slidenum">
              <a:rPr lang="en-US"/>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9F15AFF-07CB-430D-9129-E9CB4DB518B9}" type="slidenum">
              <a:rPr lang="en-US"/>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7CA220E-A5A8-42F3-9D1B-664BF3D7FBA5}" type="slidenum">
              <a:rPr lang="en-US"/>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F2AD8C8-A4D8-4405-8923-B961E7427E04}" type="slidenum">
              <a:rPr lang="en-US"/>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DAAE73B-8495-48B4-8A39-EC9C7C5C1CE5}" type="slidenum">
              <a:rPr lang="en-US"/>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0B6665-1293-4A3A-BE0C-DD22A6F56CC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BD51EEA-C1A4-4FB5-AF38-86DACD765AD3}" type="slidenum">
              <a:rPr lang="en-US"/>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2AEEECB-F310-48E0-9641-D78A870B00BF}" type="slidenum">
              <a:rPr lang="en-US"/>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7B5FCE1-B48F-441D-9D98-DF3B01CFAC89}" type="slidenum">
              <a:rPr lang="en-US"/>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06DFC4D-547D-4501-9493-57C86C4FE257}" type="slidenum">
              <a:rPr lang="en-US"/>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DD24B6A-9343-4858-958F-5FCC6A719BF7}" type="slidenum">
              <a:rPr lang="en-US"/>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AB01BC7-2F57-48F2-94C4-1E0A09E6B6FD}" type="slidenum">
              <a:rPr lang="en-US"/>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E5FD81E-8911-419F-9AC2-74E51BF27AFB}" type="slidenum">
              <a:rPr lang="en-US"/>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4AA1C4-C299-420E-B90E-52A3039712D3}" type="slidenum">
              <a:rPr lang="en-US"/>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CB4A397-A0CB-4F86-AFEE-84CC975138CA}" type="slidenum">
              <a:rPr lang="en-US"/>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2C3493D-20C3-4DFD-965E-9127FF891C05}" type="slidenum">
              <a:rPr lang="en-US"/>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7A5BAD-C8A8-4C47-9714-E27F8634CA60}"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860D09A-D1C6-4A53-92C0-B4C8ED85199F}" type="slidenum">
              <a:rPr lang="en-US"/>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53364D0-1A66-42B0-AD84-D7ED3A65EC1F}" type="slidenum">
              <a:rPr lang="en-US"/>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0A54ECC-E2DB-4D34-8952-0AA6B4710273}" type="slidenum">
              <a:rPr lang="en-US"/>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57D44B7-553D-4163-A3E9-EE23CE30CEE4}" type="slidenum">
              <a:rPr lang="en-US"/>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6B70FAD-2D2A-4FA6-AD10-E7264A14E404}" type="slidenum">
              <a:rPr lang="en-US"/>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D57E7AEC-1F41-4E19-96B3-F822A3A28054}" type="slidenum">
              <a:rPr lang="en-US"/>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58D7680-AE8B-4D9C-BD19-7D63D26D1383}" type="slidenum">
              <a:rPr lang="en-US"/>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DFF9AA3-6712-4100-8BBC-EEC6DC6A40BE}" type="slidenum">
              <a:rPr lang="en-US"/>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1163A0D-7AAE-4C0A-9E5A-F276D03E94B6}" type="slidenum">
              <a:rPr lang="en-US"/>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549A824-48B0-4317-94DA-040B098E0C1D}" type="slidenum">
              <a:rPr lang="en-US"/>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25FA646-8786-4620-B408-805EC939C25D}"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EFC0DA3-1E03-4D19-AA2D-5AA5B0FC5D59}" type="slidenum">
              <a:rPr lang="en-US"/>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376FBBD-34B1-4077-9A4E-C6837DF6B167}" type="slidenum">
              <a:rPr lang="en-US"/>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CFBF976-D6F0-481D-9125-C1E47E908AF9}" type="slidenum">
              <a:rPr lang="en-US"/>
              <a:pPr/>
              <a:t>‹#›</a:t>
            </a:fld>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EB3C375-FA7D-4842-AFBF-E327A208534B}" type="slidenum">
              <a:rPr lang="en-US"/>
              <a:pPr/>
              <a:t>‹#›</a:t>
            </a:fld>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5EA78B-564F-44D4-B606-8478F4D9D826}" type="slidenum">
              <a:rPr lang="en-US"/>
              <a:pPr/>
              <a:t>‹#›</a:t>
            </a:fld>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363A5ED-EA65-4874-9FA0-44459142740D}" type="slidenum">
              <a:rPr lang="en-US"/>
              <a:pPr/>
              <a:t>‹#›</a:t>
            </a:fld>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215122B-F16F-49AD-AE2C-4B1A16AFBA7E}" type="slidenum">
              <a:rPr lang="en-US"/>
              <a:pPr/>
              <a:t>‹#›</a:t>
            </a:fld>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59E8767-9F16-4907-9418-A03AF959765C}" type="slidenum">
              <a:rPr lang="en-US"/>
              <a:pPr/>
              <a:t>‹#›</a:t>
            </a:fld>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CE985F4-7C8F-4831-B397-701210BD9705}" type="slidenum">
              <a:rPr lang="en-US"/>
              <a:pPr/>
              <a:t>‹#›</a:t>
            </a:fld>
            <a:endParaRPr 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DD2AD2C-33A4-4729-B590-BC5B77A2091E}" type="slidenum">
              <a:rPr lang="en-US"/>
              <a:pPr/>
              <a:t>‹#›</a:t>
            </a:fld>
            <a:endParaRPr 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5108812-B71D-4B54-A6A1-C6082234E7A9}"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BB96603-475B-4206-8EA2-B1DCA20F1D15}" type="slidenum">
              <a:rPr lang="en-US"/>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834F11F-C888-4374-BA97-44FE35E15C4F}" type="slidenum">
              <a:rPr lang="en-US"/>
              <a:pPr/>
              <a:t>‹#›</a:t>
            </a:fld>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086AD85-BB7C-472F-8AE9-38729FAED4C5}" type="slidenum">
              <a:rPr lang="en-US"/>
              <a:pPr/>
              <a:t>‹#›</a:t>
            </a:fld>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333B020-16E6-4F56-9C91-E1E113CFC0B2}" type="slidenum">
              <a:rPr lang="en-US"/>
              <a:pPr/>
              <a:t>‹#›</a:t>
            </a:fld>
            <a:endParaRPr 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2DF935B-F5F2-4301-A96E-E56A1C800F7E}" type="slidenum">
              <a:rPr lang="en-US"/>
              <a:pPr/>
              <a:t>‹#›</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EF2E46E-475E-469C-9217-0F2A92A5A280}" type="slidenum">
              <a:rPr lang="en-US"/>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65F9E43-B534-4C75-982C-6CE4D650C481}" type="slidenum">
              <a:rPr lang="en-US"/>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17980D3-476B-463E-9282-88CE81525B55}" type="slidenum">
              <a:rPr lang="en-US"/>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784CC16-5D6E-407E-93CC-EA2315B8091D}" type="slidenum">
              <a:rPr lang="en-US"/>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AA0B414-90A0-4018-AF90-370770325E98}" type="slidenum">
              <a:rPr lang="en-US"/>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4EE6FB8-5EAE-4A19-BF04-CD124838CFCE}"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8242CAA-37BD-4EB4-BF3A-78D6BBA5CFCB}" type="slidenum">
              <a:rPr lang="en-US"/>
              <a:pPr/>
              <a:t>‹#›</a:t>
            </a:fld>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72B5AE3-A4D7-4AF0-94C6-0A8C1EE8577D}" type="slidenum">
              <a:rPr lang="en-US"/>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47D14D0-626B-407D-83CC-BB78344E0B8B}" type="slidenum">
              <a:rPr lang="en-US"/>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5ACBE02-CC8D-444E-AD46-1C830A647086}" type="slidenum">
              <a:rPr lang="en-US"/>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26F5BD-651D-4153-AD47-B15F33127F69}" type="slidenum">
              <a:rPr lang="en-US"/>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0DC737B-B7FF-4C32-AD88-E308D56A1B3D}" type="slidenum">
              <a:rPr lang="en-US"/>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FC6392E-D038-46D7-8240-601E19661E32}" type="slidenum">
              <a:rPr lang="en-US"/>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B9A2CB5-C7C4-4E88-BD51-A55D668416D0}" type="slidenum">
              <a:rPr lang="en-US"/>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4340488-8010-40F3-8AD4-7023AE32AF5F}" type="slidenum">
              <a:rPr lang="en-US"/>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1C2B71F-878C-45E5-BFD0-7676619FAD1B}" type="slidenum">
              <a:rPr lang="en-US"/>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5723A2B-F8C7-4DA4-B09C-055A7C9FE2D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4AB70571-5F8E-4CDA-8AF5-DAAF989F2E06}" type="slidenum">
              <a:rPr lang="en-US"/>
              <a:pPr/>
              <a:t>‹#›</a:t>
            </a:fld>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D98DF00-1CBA-42C0-999E-B309D3E0237A}" type="slidenum">
              <a:rPr lang="en-US"/>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4A775A6-5222-4882-96A5-79D25906E56B}" type="slidenum">
              <a:rPr lang="en-US"/>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567CE6F-6356-4203-AF3B-9F102487D15F}" type="slidenum">
              <a:rPr lang="en-US"/>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C579F4F-CD15-43CB-92AC-300BF32386EF}" type="slidenum">
              <a:rPr lang="en-US"/>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48480B3-8BA1-48B3-8735-729664EDFA57}" type="slidenum">
              <a:rPr lang="en-US"/>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AB96559-6077-432B-9625-BDB85EA708AC}" type="slidenum">
              <a:rPr lang="en-US"/>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AED1BC5-61D1-4130-B30B-C65BC59AA083}" type="slidenum">
              <a:rPr lang="en-US"/>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BBA9A24-500E-4908-9A8B-4AAE94E13E48}" type="slidenum">
              <a:rPr lang="en-US"/>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4E17E92B-7531-4B76-88CE-D93CE427EB53}" type="slidenum">
              <a:rPr lang="en-US"/>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AD6FF62-DC81-418B-81DC-513C60ACC7CE}"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5D0A763-D1E7-40F4-9CF7-3D0B8E175C90}" type="slidenum">
              <a:rPr lang="en-US"/>
              <a:pPr/>
              <a:t>‹#›</a:t>
            </a:fld>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FCCC0C7-32DC-461E-9405-73EAD5BC0275}" type="slidenum">
              <a:rPr lang="en-US"/>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64F5DB6-EFD8-4E9F-A465-A32C92D99EFE}" type="slidenum">
              <a:rPr lang="en-US"/>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BE40646-5E36-4029-B996-602EC002E546}" type="slidenum">
              <a:rPr lang="en-US"/>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2DA6E7B-1C58-46BD-96D0-758B8F006E10}" type="slidenum">
              <a:rPr lang="en-US"/>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54B49EA-575C-4795-89D1-F8C6756CFB38}" type="slidenum">
              <a:rPr lang="en-US"/>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C62C1D2-2ABB-4CE9-AE51-A785BFC657B9}" type="slidenum">
              <a:rPr lang="en-US"/>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476F6CD-1EBF-4AA9-BFE3-EA6DAD8AD2DD}" type="slidenum">
              <a:rPr lang="en-US"/>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657A7FA-8C4C-43DD-A018-527FF68AA4C4}" type="slidenum">
              <a:rPr lang="en-US"/>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2035F8C-B6F5-47A7-8EE7-400076791B19}" type="slidenum">
              <a:rPr lang="en-US"/>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B4567B6-7767-4739-B029-E4F584D53E6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4997D3B-1D13-45C6-9B21-2444D850CD8B}" type="slidenum">
              <a:rPr lang="en-US"/>
              <a:pPr/>
              <a:t>‹#›</a:t>
            </a:fld>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D19755D-403E-46E2-AC95-9BC1AB5B8EE3}" type="slidenum">
              <a:rPr lang="en-US"/>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2CDE1C6-40F8-4031-96C4-D63876D124FA}" type="slidenum">
              <a:rPr lang="en-US"/>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69DF72B-71EB-4624-ABE9-2C82FA4CC818}" type="slidenum">
              <a:rPr lang="en-US"/>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58E1611-DD4E-4077-867B-C9C337C7ABF7}" type="slidenum">
              <a:rPr lang="en-US"/>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1715C3F-E5D5-4837-9492-7035634240C5}" type="slidenum">
              <a:rPr lang="en-US"/>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32F0F5B-8A7C-490F-B546-5F5588B0EFD4}" type="slidenum">
              <a:rPr lang="en-US"/>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FEF397B-670C-4FCE-B98B-A2D06553FAE8}" type="slidenum">
              <a:rPr lang="en-US"/>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5DD1DAA-43AE-41AC-ABEA-30FCE3351AF8}" type="slidenum">
              <a:rPr lang="en-US"/>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B0EA455-0F9D-4645-91A6-0347BA25D7FD}" type="slidenum">
              <a:rPr lang="en-US"/>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BDB26EB-2E45-4B5B-A71B-4EB0E3D101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5324B9E-0EF4-44B5-A8C0-C85B6C62C474}" type="slidenum">
              <a:rPr lang="en-US"/>
              <a:pPr/>
              <a:t>‹#›</a:t>
            </a:fld>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58D23F-B712-4CC5-8689-A04DA835A41B}" type="slidenum">
              <a:rPr lang="en-US"/>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36976B7-343A-4614-A471-3CBD6EF49DD5}" type="slidenum">
              <a:rPr lang="en-US"/>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49ADD29-286C-4453-ACDE-B8333900A519}" type="slidenum">
              <a:rPr lang="en-US"/>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EEB8C3A-BA10-4A23-8D3D-4954A8722C85}" type="slidenum">
              <a:rPr lang="en-US"/>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3A69E13-3B8C-4E08-A098-2F90D2FBFAD2}" type="slidenum">
              <a:rPr lang="en-US"/>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5F4014B-62A8-4F43-8F2E-D7FBB9125815}" type="slidenum">
              <a:rPr lang="en-US"/>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4B71AD1-49DA-40A7-B99F-EFA73725CA48}" type="slidenum">
              <a:rPr lang="en-US"/>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E1478C6-CA6E-4B61-B8DE-0C3FADAFA29E}" type="slidenum">
              <a:rPr lang="en-US"/>
              <a:pPr/>
              <a:t>‹#›</a:t>
            </a:fld>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E55294F-4C57-4864-8557-01216EC0F780}" type="slidenum">
              <a:rPr lang="en-US"/>
              <a:pPr/>
              <a:t>‹#›</a:t>
            </a:fld>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676D68F-30BA-4CD5-B7C7-DAC5A7673A7A}"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B0BA09C-5F2E-4E3F-9DAC-52D7BFC3ACC3}" type="slidenum">
              <a:rPr lang="en-US"/>
              <a:pPr/>
              <a:t>‹#›</a:t>
            </a:fld>
            <a:endParaRPr 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717931D-9DFF-4BC5-8781-1D0F7521AC27}" type="slidenum">
              <a:rPr lang="en-US"/>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624D784-E1DF-4B7C-8506-77D1B9402026}" type="slidenum">
              <a:rPr lang="en-US"/>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E0E702E-7037-49F4-B18F-8FAF7CBD30C5}" type="slidenum">
              <a:rPr lang="en-US"/>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509B4AB-4A7E-4324-96D7-82B6212A8C13}" type="slidenum">
              <a:rPr lang="en-US"/>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4DABD96-0E62-42F2-BD63-252BCB91FC4C}" type="slidenum">
              <a:rPr lang="en-US"/>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D3AA403-77DB-45B3-A16E-BB0A1565B1D7}" type="slidenum">
              <a:rPr lang="en-US"/>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DC822A8-04D6-497E-8EFF-34BB6D3C3B0A}" type="slidenum">
              <a:rPr lang="en-US"/>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D24DFCB-5337-4D45-8BBA-FACB21121980}" type="slidenum">
              <a:rPr lang="en-US"/>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F7F304F-6ED8-46B1-A6AA-8E6117887335}" type="slidenum">
              <a:rPr lang="en-US"/>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5717027-0D57-42F8-8A5C-3B65BCC45541}"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6E4973B-819F-493A-A3B4-10C8C039CBF4}" type="slidenum">
              <a:rPr lang="en-US"/>
              <a:pPr/>
              <a:t>‹#›</a:t>
            </a:fld>
            <a:endParaRPr 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D03D5FC-EB4C-4F9A-A6B2-9C02D9D2A22B}" type="slidenum">
              <a:rPr lang="en-US"/>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3909BFC-81F4-422F-9176-59ACE2D8E1D2}" type="slidenum">
              <a:rPr lang="en-US"/>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6398838-11AD-4C59-BD9B-DDF8AD91947D}" type="slidenum">
              <a:rPr lang="en-US"/>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48C3E34-6AA4-486A-9D6A-30DE3EEDA132}" type="slidenum">
              <a:rPr lang="en-US"/>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036A44F-8665-4BD1-BAA2-E8533DE99992}" type="slidenum">
              <a:rPr lang="en-US"/>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6FE963B-9166-425F-A805-A60FEC360030}" type="slidenum">
              <a:rPr lang="en-US"/>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77C6A99-9AEA-41EB-BEC0-C121A76D1D96}" type="slidenum">
              <a:rPr lang="en-US"/>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B1689E7-6ACF-43B5-85AF-BA6AA81DAE16}" type="slidenum">
              <a:rPr lang="en-US"/>
              <a:pPr/>
              <a:t>‹#›</a:t>
            </a:fld>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9F68DEA-68E6-4948-B1BC-F9D52B88FEE4}" type="slidenum">
              <a:rPr lang="en-US"/>
              <a:pPr/>
              <a:t>‹#›</a:t>
            </a:fld>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0F005FC-E555-42D6-BC92-CDD3EC586236}"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1E3C3AF-1649-47AF-8DE8-75CCEDD199F0}" type="slidenum">
              <a:rPr lang="en-US"/>
              <a:pPr/>
              <a:t>‹#›</a:t>
            </a:fld>
            <a:endParaRPr 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6325AD0-B637-463F-8E32-A904B677BB52}" type="slidenum">
              <a:rPr lang="en-US"/>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5235D3A-1BAD-4BF4-A116-DC25665AF39B}" type="slidenum">
              <a:rPr lang="en-US"/>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713EB88-450E-4233-A755-9E736CC1169F}" type="slidenum">
              <a:rPr lang="en-US"/>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87A50F5-93A2-433E-B3AB-ED829D89A08A}" type="slidenum">
              <a:rPr lang="en-US"/>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16CD18F-E3EE-4565-A49E-802BA78D8CD1}" type="slidenum">
              <a:rPr lang="en-US"/>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138C969-0B11-4418-9DEA-BA278E5DF8F4}" type="slidenum">
              <a:rPr lang="en-US"/>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FB42AC-4103-4335-A224-61D909E34F4C}" type="slidenum">
              <a:rPr lang="en-US"/>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DED541B-3364-43C0-802C-B17F5A57DFAF}" type="slidenum">
              <a:rPr lang="en-US"/>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68C496E-5F09-4F06-A5E7-62605B8A1D72}" type="slidenum">
              <a:rPr lang="en-US"/>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85CECB7-2BC9-467D-BABD-09170F7456B8}"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DC5ADAB-CE08-486B-824B-FDD818413513}" type="slidenum">
              <a:rPr lang="en-US"/>
              <a:pPr/>
              <a:t>‹#›</a:t>
            </a:fld>
            <a:endParaRPr 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7FDB5CA-D26E-408E-BB7A-FBF9606EBB79}" type="slidenum">
              <a:rPr lang="en-US"/>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34D8439-5E38-40CB-A0ED-98FC048C815C}" type="slidenum">
              <a:rPr lang="en-US"/>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AEED720-B8EA-4519-AF4A-345B81CFD54B}" type="slidenum">
              <a:rPr lang="en-US"/>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6327C1B-B5FD-427E-BA50-554D22CAD7A2}" type="slidenum">
              <a:rPr lang="en-US"/>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F87383C-DED6-45E0-A630-C4262357014C}" type="slidenum">
              <a:rPr lang="en-US"/>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7F66409-B1DA-4B58-A87B-5A3F8F06C873}" type="slidenum">
              <a:rPr lang="en-US"/>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39A87C2-3228-4FB1-878A-76D379CF961F}" type="slidenum">
              <a:rPr lang="en-US"/>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FF878A4-C9DD-402B-9773-44815E66A192}" type="slidenum">
              <a:rPr lang="en-US"/>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C9ABC9F-EC01-4C3C-86D5-604177267C0A}" type="slidenum">
              <a:rPr lang="en-US"/>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B75A23E-19DE-47FC-8B21-BDBA8EDEDBA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36801A7-572B-43C7-A3E3-5732E484BDC2}" type="slidenum">
              <a:rPr lang="en-US"/>
              <a:pPr/>
              <a:t>‹#›</a:t>
            </a:fld>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FC19933-B546-48D6-9C18-48DD34CB0FC1}" type="slidenum">
              <a:rPr lang="en-US"/>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CB4EC14-B2B1-46CF-A658-354947571BA4}" type="slidenum">
              <a:rPr lang="en-US"/>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985CB56-5B5B-41BD-8CF5-4CEEDD87E2D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DBE8E9B-FCFD-4DC7-A14B-5230E4F3DC2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75E0185-BD52-4ECB-A9AD-8BBC9B282B9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1E5AA2E-006C-4719-9067-97F48A0BFD1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1C48351-53CB-4C6D-9F3D-0F828F994F3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FCFBA0E-E0AC-4791-BADC-16406945A86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6C1504D-B1BD-4855-84BF-B9196D868E1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BD377D2-FB4B-4F8F-BA4B-00E0FF4CEF2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EC404F3-147E-48C0-8856-130212B07E52}" type="slidenum">
              <a:rPr lang="en-US"/>
              <a:pPr/>
              <a:t>‹#›</a:t>
            </a:fld>
            <a:endParaRPr 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C1CC3D3-EA4C-4B53-97B0-1CB82EC0E45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3FF854-16AF-44D4-9B1D-18794748762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8E3DA07-7862-438E-9E87-65110CB3544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EBFA329-AB1F-4B6F-86A4-DBB56436DE0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FF090FD-5F99-44B2-8662-33061D0A356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10ACCC2-7B37-4756-B973-C315ADCD92D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E17A8A0-3253-45D9-8C4E-2EA31BACC9D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DFEF51E-2D07-46B9-8DAE-46ED3CA659B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495D32A-CA52-4A89-B54A-4054E628395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6A20065-EB5B-4C34-9926-9E151FE3F7E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2D97B04-A3F1-45BA-B697-90F90C75F21F}" type="slidenum">
              <a:rPr lang="en-US"/>
              <a:pPr/>
              <a:t>‹#›</a:t>
            </a:fld>
            <a:endParaRPr 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66A93B5-4CBD-4DAD-88BC-B461DEB39E1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A466B96-7F3C-4ACE-9E39-4F8839D634A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64602BF-1DF2-4DE4-8643-367C06FBF74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708B0C0-D74A-405F-8D2A-B824A43B0A1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1670E8B-E023-498B-9BE4-4442312A91F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889707D-BA6A-4401-8C28-2FCC6E41155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B701C16-D86A-4F15-B84D-A7F053B4644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6EB7359-F088-450D-8DE3-C418D9955FB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8B42EC8-A41D-4AC3-898E-B9EEC658845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45C34B0-9A85-48CE-81BD-231E7F310D3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3D53014-315A-4F0D-A28F-B2137F5B37AB}" type="slidenum">
              <a:rPr lang="en-US"/>
              <a:pPr/>
              <a:t>‹#›</a:t>
            </a:fld>
            <a:endParaRPr 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9F15AFF-07CB-430D-9129-E9CB4DB518B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7CA220E-A5A8-42F3-9D1B-664BF3D7FBA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F2AD8C8-A4D8-4405-8923-B961E7427E0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DAAE73B-8495-48B4-8A39-EC9C7C5C1CE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0B6665-1293-4A3A-BE0C-DD22A6F56CC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CF72788-498D-402E-AFD5-E9D99C3D387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7695328-26A5-45B7-B408-33ED24AB776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3A34BAA-F446-4676-9FBB-0BE0F081FA5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48403B7-12BB-4A13-A09D-B8A8F441AD6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0906926-B7E6-4D5E-B8B7-4F872B43835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6D92F47-0B79-4486-ADFC-3227F0A1F19D}" type="slidenum">
              <a:rPr lang="en-US"/>
              <a:pPr/>
              <a:t>‹#›</a:t>
            </a:fld>
            <a:endParaRPr 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8EC0094-D797-4C4A-9CDB-F4077A5B0A8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AC0717-862A-46DB-B20A-C68E230DE8E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BB27295-2F98-4AD3-8CDC-3937FC8B6B4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397EE7-6B0F-471A-8E63-421305A4B5D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0938471-C136-4C0B-AC7E-B4706B1A1F6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52C4EEF-6F5A-41EA-9FAE-600C57CB407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0A54ECC-E2DB-4D34-8952-0AA6B471027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57D44B7-553D-4163-A3E9-EE23CE30CEE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6B70FAD-2D2A-4FA6-AD10-E7264A14E40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D57E7AEC-1F41-4E19-96B3-F822A3A2805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21225B3C-761B-44BE-BAC6-133E8C1A47D4}" type="slidenum">
              <a:rPr lang="en-US"/>
              <a:pPr/>
              <a:t>‹#›</a:t>
            </a:fld>
            <a:endParaRPr 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58D7680-AE8B-4D9C-BD19-7D63D26D138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DFF9AA3-6712-4100-8BBC-EEC6DC6A40B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1163A0D-7AAE-4C0A-9E5A-F276D03E94B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549A824-48B0-4317-94DA-040B098E0C1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25FA646-8786-4620-B408-805EC939C25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376FBBD-34B1-4077-9A4E-C6837DF6B16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CFBF976-D6F0-481D-9125-C1E47E908AF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EB3C375-FA7D-4842-AFBF-E327A208534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5EA78B-564F-44D4-B606-8478F4D9D82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363A5ED-EA65-4874-9FA0-44459142740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5DFA196-5678-4CF1-A668-E0864CADC589}" type="slidenum">
              <a:rPr lang="en-US"/>
              <a:pPr/>
              <a:t>‹#›</a:t>
            </a:fld>
            <a:endParaRPr lang="en-US"/>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215122B-F16F-49AD-AE2C-4B1A16AFBA7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59E8767-9F16-4907-9418-A03AF959765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CE985F4-7C8F-4831-B397-701210BD970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DD2AD2C-33A4-4729-B590-BC5B77A2091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5108812-B71D-4B54-A6A1-C6082234E7A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834F11F-C888-4374-BA97-44FE35E15C4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086AD85-BB7C-472F-8AE9-38729FAED4C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333B020-16E6-4F56-9C91-E1E113CFC0B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2DF935B-F5F2-4301-A96E-E56A1C800F7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EF2E46E-475E-469C-9217-0F2A92A5A28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BD08513-A62C-41A9-8665-F3F2EFC1E898}" type="slidenum">
              <a:rPr lang="en-US"/>
              <a:pPr/>
              <a:t>‹#›</a:t>
            </a:fld>
            <a:endParaRPr 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65F9E43-B534-4C75-982C-6CE4D650C48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17980D3-476B-463E-9282-88CE81525B5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784CC16-5D6E-407E-93CC-EA2315B8091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AA0B414-90A0-4018-AF90-370770325E9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4EE6FB8-5EAE-4A19-BF04-CD124838CFC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72B5AE3-A4D7-4AF0-94C6-0A8C1EE8577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47D14D0-626B-407D-83CC-BB78344E0B8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5ACBE02-CC8D-444E-AD46-1C830A64708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26F5BD-651D-4153-AD47-B15F33127F6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2AEEECB-F310-48E0-9641-D78A870B00B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21980D6-7C72-4264-9E17-A0B45F566900}" type="slidenum">
              <a:rPr lang="en-US"/>
              <a:pPr/>
              <a:t>‹#›</a:t>
            </a:fld>
            <a:endParaRPr 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7B5FCE1-B48F-441D-9D98-DF3B01CFAC8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06DFC4D-547D-4501-9493-57C86C4FE25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DD24B6A-9343-4858-958F-5FCC6A719BF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AB01BC7-2F57-48F2-94C4-1E0A09E6B6F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E5FD81E-8911-419F-9AC2-74E51BF27AF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4AA1C4-C299-420E-B90E-52A3039712D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CB4A397-A0CB-4F86-AFEE-84CC975138C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2C3493D-20C3-4DFD-965E-9127FF891C0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7A5BAD-C8A8-4C47-9714-E27F8634CA6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53364D0-1A66-42B0-AD84-D7ED3A65EC1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AED416-47E7-41B2-BAAA-D5A55A36B0B8}" type="slidenum">
              <a:rPr lang="en-US"/>
              <a:pPr/>
              <a:t>‹#›</a:t>
            </a:fld>
            <a:endParaRPr 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DC828D6-A5D3-492F-9622-7391B6E88B0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9293114-7020-4DF9-A18A-F7D0ED33B64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F6F9C29-A234-42D2-B808-6CFC1F0EB25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ED4DF6A-35D2-42B0-9F34-FE124C33055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A30B89DC-B932-4DC9-ACC9-7970CB2E795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70636AC-250B-4D70-BAB5-73F1D0DCCB7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D7BB512-626B-4B51-B580-692817DAFC3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7C30634-89F2-4231-9593-EDA5485C9CA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AE6384-1A65-4322-A87B-742C4CE9044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9EFB995-FD3A-43E8-84B7-A88D0AB5221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AD4B272-397B-4A5B-96D5-95A09BE076BA}" type="slidenum">
              <a:rPr lang="en-US"/>
              <a:pPr/>
              <a:t>‹#›</a:t>
            </a:fld>
            <a:endParaRPr 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53F3EF2-B10D-4FAF-91C7-16FD159245C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80388A5-196B-403F-B3AD-15510C9E04C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23D5B3E-272F-4A63-A92A-0858D79D5D5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3A22BBC-7F53-4707-8D5B-4ECA4830FC0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080B5C4-2102-49C0-BE4E-E840E72C234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4F6666C-7A42-48FF-848C-DB89831EEA5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E0D6CC6-F4E0-4A2E-936E-F35F79A6804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DB037FA-D3F1-4C74-9BB6-6C66D1490A9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CA70D7E-6751-46B5-A617-54039E2F842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6EDC9F3-88F8-44AB-B90A-B6FB92278E4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5C31EFA-56A9-4EC0-BC9B-200412F3ACDB}" type="slidenum">
              <a:rPr lang="en-US"/>
              <a:pPr/>
              <a:t>‹#›</a:t>
            </a:fld>
            <a:endParaRPr 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9975332-8589-4AAB-BE85-DCA1EE12EF8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BB2CB1B-D1DA-4BF9-90E2-FA755B55588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8F6B998-C8C2-4B8E-B6BE-9BA9147086F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401A702-6149-4D3E-A57E-50EFC5DBFC5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AC673A4-E84B-4FA4-A74C-32A13EDCCC7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D4F80D9-C80F-45B4-890A-192F0F789FB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3AFAE86-376C-4478-A913-B879EFC5530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2703192-558E-4526-9265-2BB8F8DC0AA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8D8F43B-91C4-456B-BB47-54A47215D69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EE57EE9-9E86-48E3-B226-91198F69A9F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E703682-B42D-4C1F-B299-F5D8A39DD95B}" type="slidenum">
              <a:rPr lang="en-US"/>
              <a:pPr/>
              <a:t>‹#›</a:t>
            </a:fld>
            <a:endParaRPr 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12C29F2-F388-466A-8AF8-98549E80840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749351C-6AE1-4BD6-89B2-4AE3C96EAE8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8293DEB-1234-421A-A160-6194B7D0D44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B0F633A-795B-4AE9-9247-6C61DCADFBC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25DB4F8-E5A6-4C9B-8165-75CF4A66C9B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0AF5714-264B-408E-8288-B6DD60FE11A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7296C03-D138-4885-84FA-16E8D2E7E41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7F3DF52-12ED-4DC4-9507-48E6CE7F9F8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44A9482-65D6-4826-87E3-493138CA8D2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95CDAE-DD0C-4D45-8B6C-0FFCFE8001B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CC87BCF-2039-44FC-86BD-D97A5A612453}" type="slidenum">
              <a:rPr lang="en-US"/>
              <a:pPr/>
              <a:t>‹#›</a:t>
            </a:fld>
            <a:endParaRPr 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AABB763-6A3F-4CE0-BD34-B8CA35DB92B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630C00B-0C50-47DB-BD1E-6FB45213F4F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C435F74-581D-473F-9CE6-9003707A627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A78A19F-6D23-4FE0-9EDE-2BAD9001B73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2E79BD9-61BE-4A05-B7A2-F6D2FDA219E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F390A31-A969-4EF7-80D8-FD36CA7E734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858CF05-9338-4CE9-9E93-505CEAE1217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69BD7DB-F70D-4C5A-97C0-FE2576B9F9E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21B241C-6AA5-41B7-BF7F-044D33D7CB1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3D426BB-E462-4478-8BB0-9C54F96AA20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D55E17A-6747-4BA3-BC2F-0421CE215A25}" type="slidenum">
              <a:rPr lang="en-US"/>
              <a:pPr/>
              <a:t>‹#›</a:t>
            </a:fld>
            <a:endParaRPr 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B51294-10CA-4CEE-8B49-E90B6496A33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980C66E-CEBE-43A3-B8BE-8F1FD15F1CA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8239373-D48F-473D-8CE2-258103ECC7F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7D17505-DB0F-453C-8D24-A76808C0330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B3A3D7A-B47A-4631-81E1-09CA9C8528F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E15A293-7AE5-4F22-8CC3-59EF3B13DDF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9ED8391-D7F1-489A-9DE7-04FE09BE8F8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7057CD6-CBB9-4577-A28E-36CBE0FC230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F6B0BC6-86F7-4AE6-AA77-2E0C2CCBAF1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2C22BE6-5767-4C8C-98D8-B1B51DF4F68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ADDC929-EEA1-4816-94C0-FFE7431AB33C}" type="slidenum">
              <a:rPr lang="en-US"/>
              <a:pPr/>
              <a:t>‹#›</a:t>
            </a:fld>
            <a:endParaRPr 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5608CBE-76D1-4487-8DBA-86027CF00AA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42D21E1-49B4-407D-B951-4583BD3B828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A3ECACA-0172-41A7-AB0D-3A6360D7B27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26304F6-3E50-454C-9FE8-8E0DBDCFFD4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B8E258A-D114-4B18-8A4F-D6C594149C1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4D4D238-CF26-4F1E-A143-E71CD3EC35A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D6DD6F1-F5CF-4C1D-859A-0227D8F656A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BB96603-475B-4206-8EA2-B1DCA20F1D1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BB96603-475B-4206-8EA2-B1DCA20F1D1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C8247EC-4E3A-4E00-A541-6635974DC0A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9B81D7-087E-4631-9A8A-9B6CD584B710}"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0155C7B-ECA3-467A-A5F8-9540891F2090}"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DB714B7-FCC2-4CB9-B769-8AA136C85024}"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D8378B-B0A8-4DBD-B75A-AD90E7A5E531}"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7E57C9-C81F-4569-B272-995605E52845}"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DC828D6-A5D3-492F-9622-7391B6E88B01}"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9293114-7020-4DF9-A18A-F7D0ED33B645}"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F6F9C29-A234-42D2-B808-6CFC1F0EB25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ED4DF6A-35D2-42B0-9F34-FE124C330552}"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A30B89DC-B932-4DC9-ACC9-7970CB2E795C}"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70636AC-250B-4D70-BAB5-73F1D0DCCB72}"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D7BB512-626B-4B51-B580-692817DAFC39}"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7C30634-89F2-4231-9593-EDA5485C9CA5}"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AE6384-1A65-4322-A87B-742C4CE90442}"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9EFB995-FD3A-43E8-84B7-A88D0AB52211}"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53F3EF2-B10D-4FAF-91C7-16FD159245C0}"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80388A5-196B-403F-B3AD-15510C9E04C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23D5B3E-272F-4A63-A92A-0858D79D5D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3A22BBC-7F53-4707-8D5B-4ECA4830FC05}"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080B5C4-2102-49C0-BE4E-E840E72C2341}"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4F6666C-7A42-48FF-848C-DB89831EEA58}"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E0D6CC6-F4E0-4A2E-936E-F35F79A6804C}"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DB037FA-D3F1-4C74-9BB6-6C66D1490A95}"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CA70D7E-6751-46B5-A617-54039E2F8424}"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6EDC9F3-88F8-44AB-B90A-B6FB92278E41}"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9975332-8589-4AAB-BE85-DCA1EE12EF81}"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BB2CB1B-D1DA-4BF9-90E2-FA755B55588B}"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3FE8428-F949-4578-932D-9A6D183761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B794BD6-A6DD-41FE-A807-AC071D11703E}"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8F2AB77-5365-4DB2-BD48-E4D1AD98991C}"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3716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113189CA-8430-40A2-BE12-0CBB3B2AA639}"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58C50F7-04C1-4364-8A8E-747AF72CF323}"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264A244-22F2-40DD-BF99-88C4D392E68C}"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18E4B7-78FB-4C6C-AE0C-8C7F9CC876D2}"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0F2D4EE-4553-4391-B89A-7D90BF08E247}"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B42BAA4-A6B3-466A-BA95-4B8129E2F242}"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93458E2-7AA3-4EE8-BDE6-3D0387F79EBA}"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381000"/>
            <a:ext cx="1714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4991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E33DA47-EC03-41B3-9DF8-71B6C4FB735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2.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2.emf"/><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2.emf"/><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2.emf"/><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6.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7.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6.emf"/><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8.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16.emf"/><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9.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16.emf"/><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3.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0.em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0.emf"/><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2.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0.emf"/><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3.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0.emf"/><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3.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24.em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5.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4.emf"/><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6.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24.emf"/><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7.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24.emf"/><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3.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8.emf"/></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9.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28.emf"/><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3.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30.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image" Target="../media/image28.emf"/><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31.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28.emf"/><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emf"/></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3.png"/><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2.emf"/></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33.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image" Target="../media/image32.emf"/><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3.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34.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image" Target="../media/image32.emf"/><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3.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35.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image" Target="../media/image32.emf"/><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3.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3.pn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image" Target="../media/image36.emf"/></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37.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image" Target="../media/image36.emf"/><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image" Target="../media/image3.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38.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5" Type="http://schemas.openxmlformats.org/officeDocument/2006/relationships/image" Target="../media/image36.emf"/><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image" Target="../media/image3.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39.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image" Target="../media/image36.emf"/><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image" Target="../media/image3.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image" Target="../media/image3.png"/><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image" Target="../media/image40.emf"/></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41.jpe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image" Target="../media/image40.emf"/><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emf"/></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42.jpe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5" Type="http://schemas.openxmlformats.org/officeDocument/2006/relationships/image" Target="../media/image40.emf"/><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image" Target="../media/image3.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43.jpe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5" Type="http://schemas.openxmlformats.org/officeDocument/2006/relationships/image" Target="../media/image40.emf"/><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image" Target="../media/image3.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29.jpe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5" Type="http://schemas.openxmlformats.org/officeDocument/2006/relationships/image" Target="../media/image28.emf"/><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image" Target="../media/image3.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30.jpe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28.emf"/><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image" Target="../media/image3.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31.jpe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image" Target="../media/image28.emf"/><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image" Target="../media/image3.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2.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3.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image" Target="../media/image28.emf"/></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33.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32.emf"/><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3.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34.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image" Target="../media/image32.emf"/><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3.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35.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5" Type="http://schemas.openxmlformats.org/officeDocument/2006/relationships/image" Target="../media/image32.emf"/><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 Id="rId14" Type="http://schemas.openxmlformats.org/officeDocument/2006/relationships/image" Target="../media/image3.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2.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5" Type="http://schemas.openxmlformats.org/officeDocument/2006/relationships/image" Target="../media/image3.png"/><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image" Target="../media/image3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emf"/></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9.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5" Type="http://schemas.openxmlformats.org/officeDocument/2006/relationships/image" Target="../media/image8.emf"/><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3.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0.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5" Type="http://schemas.openxmlformats.org/officeDocument/2006/relationships/image" Target="../media/image8.emf"/><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3.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7.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5" Type="http://schemas.openxmlformats.org/officeDocument/2006/relationships/image" Target="../media/image16.emf"/><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3.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8.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5" Type="http://schemas.openxmlformats.org/officeDocument/2006/relationships/image" Target="../media/image16.emf"/><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3.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9.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5" Type="http://schemas.openxmlformats.org/officeDocument/2006/relationships/image" Target="../media/image16.emf"/><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3.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2.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5" Type="http://schemas.openxmlformats.org/officeDocument/2006/relationships/image" Target="../media/image3.png"/><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16.emf"/></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6.xml"/><Relationship Id="rId1" Type="http://schemas.openxmlformats.org/officeDocument/2006/relationships/slideLayout" Target="../slideLayouts/slideLayout606.xml"/><Relationship Id="rId5" Type="http://schemas.openxmlformats.org/officeDocument/2006/relationships/image" Target="../media/image3.png"/><Relationship Id="rId4" Type="http://schemas.openxmlformats.org/officeDocument/2006/relationships/image" Target="../media/image4.emf"/></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7.xml"/><Relationship Id="rId1" Type="http://schemas.openxmlformats.org/officeDocument/2006/relationships/slideLayout" Target="../slideLayouts/slideLayout607.xml"/><Relationship Id="rId5" Type="http://schemas.openxmlformats.org/officeDocument/2006/relationships/image" Target="../media/image3.png"/><Relationship Id="rId4" Type="http://schemas.openxmlformats.org/officeDocument/2006/relationships/image" Target="../media/image4.emf"/></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8.xml"/><Relationship Id="rId1" Type="http://schemas.openxmlformats.org/officeDocument/2006/relationships/slideLayout" Target="../slideLayouts/slideLayout608.xml"/><Relationship Id="rId5" Type="http://schemas.openxmlformats.org/officeDocument/2006/relationships/image" Target="../media/image3.png"/><Relationship Id="rId4"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emf"/><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8.emf"/><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 name="TextBox 22"/>
          <p:cNvSpPr txBox="1"/>
          <p:nvPr/>
        </p:nvSpPr>
        <p:spPr>
          <a:xfrm>
            <a:off x="381000" y="304800"/>
            <a:ext cx="4953000" cy="369888"/>
          </a:xfrm>
          <a:prstGeom prst="rect">
            <a:avLst/>
          </a:prstGeom>
          <a:noFill/>
        </p:spPr>
        <p:txBody>
          <a:bodyPr>
            <a:spAutoFit/>
          </a:bodyPr>
          <a:lstStyle/>
          <a:p>
            <a:pPr fontAlgn="auto">
              <a:spcBef>
                <a:spcPts val="0"/>
              </a:spcBef>
              <a:spcAft>
                <a:spcPts val="0"/>
              </a:spcAft>
              <a:defRPr/>
            </a:pPr>
            <a:r>
              <a:rPr lang="en-US" dirty="0">
                <a:solidFill>
                  <a:schemeClr val="tx1">
                    <a:lumMod val="50000"/>
                    <a:lumOff val="50000"/>
                  </a:schemeClr>
                </a:solidFill>
                <a:latin typeface="Georgia" pitchFamily="18" charset="0"/>
                <a:cs typeface="+mn-cs"/>
              </a:rPr>
              <a:t>Georgia World Congress Center Authority</a:t>
            </a:r>
          </a:p>
        </p:txBody>
      </p:sp>
      <p:sp>
        <p:nvSpPr>
          <p:cNvPr id="1082" name="Rectangle 58"/>
          <p:cNvSpPr>
            <a:spLocks noGrp="1" noChangeArrowheads="1"/>
          </p:cNvSpPr>
          <p:nvPr>
            <p:ph type="title"/>
          </p:nvPr>
        </p:nvSpPr>
        <p:spPr bwMode="auto">
          <a:xfrm>
            <a:off x="381000" y="762000"/>
            <a:ext cx="7162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date</a:t>
            </a:r>
          </a:p>
        </p:txBody>
      </p:sp>
      <p:sp>
        <p:nvSpPr>
          <p:cNvPr id="1085" name="Rectangle 61"/>
          <p:cNvSpPr>
            <a:spLocks noGrp="1" noChangeArrowheads="1"/>
          </p:cNvSpPr>
          <p:nvPr>
            <p:ph type="body" idx="1"/>
          </p:nvPr>
        </p:nvSpPr>
        <p:spPr bwMode="auto">
          <a:xfrm>
            <a:off x="381000" y="1143000"/>
            <a:ext cx="7162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Title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1600" kern="1200">
          <a:solidFill>
            <a:srgbClr val="5F5F5F"/>
          </a:solidFill>
          <a:latin typeface="Georgia" pitchFamily="18" charset="0"/>
          <a:ea typeface="+mj-ea"/>
          <a:cs typeface="+mj-cs"/>
        </a:defRPr>
      </a:lvl1pPr>
      <a:lvl2pPr algn="l" rtl="0" eaLnBrk="0" fontAlgn="base" hangingPunct="0">
        <a:spcBef>
          <a:spcPct val="0"/>
        </a:spcBef>
        <a:spcAft>
          <a:spcPct val="0"/>
        </a:spcAft>
        <a:defRPr sz="1600">
          <a:solidFill>
            <a:srgbClr val="5F5F5F"/>
          </a:solidFill>
          <a:latin typeface="Georgia" pitchFamily="18" charset="0"/>
        </a:defRPr>
      </a:lvl2pPr>
      <a:lvl3pPr algn="l" rtl="0" eaLnBrk="0" fontAlgn="base" hangingPunct="0">
        <a:spcBef>
          <a:spcPct val="0"/>
        </a:spcBef>
        <a:spcAft>
          <a:spcPct val="0"/>
        </a:spcAft>
        <a:defRPr sz="1600">
          <a:solidFill>
            <a:srgbClr val="5F5F5F"/>
          </a:solidFill>
          <a:latin typeface="Georgia" pitchFamily="18" charset="0"/>
        </a:defRPr>
      </a:lvl3pPr>
      <a:lvl4pPr algn="l" rtl="0" eaLnBrk="0" fontAlgn="base" hangingPunct="0">
        <a:spcBef>
          <a:spcPct val="0"/>
        </a:spcBef>
        <a:spcAft>
          <a:spcPct val="0"/>
        </a:spcAft>
        <a:defRPr sz="1600">
          <a:solidFill>
            <a:srgbClr val="5F5F5F"/>
          </a:solidFill>
          <a:latin typeface="Georgia" pitchFamily="18" charset="0"/>
        </a:defRPr>
      </a:lvl4pPr>
      <a:lvl5pPr algn="l" rtl="0" eaLnBrk="0" fontAlgn="base" hangingPunct="0">
        <a:spcBef>
          <a:spcPct val="0"/>
        </a:spcBef>
        <a:spcAft>
          <a:spcPct val="0"/>
        </a:spcAft>
        <a:defRPr sz="1600">
          <a:solidFill>
            <a:srgbClr val="5F5F5F"/>
          </a:solidFill>
          <a:latin typeface="Georg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b="1"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charset="0"/>
        <a:defRPr b="1"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charset="0"/>
        <a:defRPr b="1"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charset="0"/>
        <a:defRPr b="1"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charset="0"/>
        <a:defRPr b="1"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6"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5001" name="Picture 5" descr="Team"/>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85002"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85003"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F0242F5B-DEE7-48F4-AA1B-DB7C3C6B4F92}" type="slidenum">
              <a:rPr lang="en-US"/>
              <a:pPr/>
              <a:t>‹#›</a:t>
            </a:fld>
            <a:endParaRPr lang="en-US"/>
          </a:p>
        </p:txBody>
      </p:sp>
      <p:pic>
        <p:nvPicPr>
          <p:cNvPr id="85004"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654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54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74FDEB31-D33C-4E50-AF6C-6DC51E37E7D3}" type="slidenum">
              <a:rPr lang="en-US"/>
              <a:pPr/>
              <a:t>‹#›</a:t>
            </a:fld>
            <a:endParaRPr lang="en-US"/>
          </a:p>
        </p:txBody>
      </p:sp>
      <p:pic>
        <p:nvPicPr>
          <p:cNvPr id="23654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36551" name="Picture 5" descr="Team"/>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8595"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596"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10335950-A1D6-445E-B350-4E58539A4EC6}" type="slidenum">
              <a:rPr lang="en-US"/>
              <a:pPr/>
              <a:t>‹#›</a:t>
            </a:fld>
            <a:endParaRPr lang="en-US"/>
          </a:p>
        </p:txBody>
      </p:sp>
      <p:pic>
        <p:nvPicPr>
          <p:cNvPr id="238597"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38598" name="Picture 5" descr="Team"/>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961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962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5990ACB0-C176-424A-A468-E5622FD76474}" type="slidenum">
              <a:rPr lang="en-US"/>
              <a:pPr/>
              <a:t>‹#›</a:t>
            </a:fld>
            <a:endParaRPr lang="en-US"/>
          </a:p>
        </p:txBody>
      </p:sp>
      <p:pic>
        <p:nvPicPr>
          <p:cNvPr id="23962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39622" name="Picture 5" descr="Team"/>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092"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9097" name="Picture 5" descr="Campus"/>
          <p:cNvPicPr>
            <a:picLocks noChangeAspect="1" noChangeArrowheads="1"/>
          </p:cNvPicPr>
          <p:nvPr/>
        </p:nvPicPr>
        <p:blipFill>
          <a:blip r:embed="rId14" cstate="print"/>
          <a:srcRect/>
          <a:stretch>
            <a:fillRect/>
          </a:stretch>
        </p:blipFill>
        <p:spPr bwMode="auto">
          <a:xfrm>
            <a:off x="0" y="457200"/>
            <a:ext cx="1298575" cy="735013"/>
          </a:xfrm>
          <a:prstGeom prst="rect">
            <a:avLst/>
          </a:prstGeom>
          <a:noFill/>
          <a:ln w="9525">
            <a:noFill/>
            <a:miter lim="800000"/>
            <a:headEnd/>
            <a:tailEnd/>
          </a:ln>
        </p:spPr>
      </p:pic>
      <p:sp>
        <p:nvSpPr>
          <p:cNvPr id="89098"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89099"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14308C8A-53C9-4530-80C7-C29A732113BF}" type="slidenum">
              <a:rPr lang="en-US"/>
              <a:pPr/>
              <a:t>‹#›</a:t>
            </a:fld>
            <a:endParaRPr lang="en-US"/>
          </a:p>
        </p:txBody>
      </p:sp>
      <p:pic>
        <p:nvPicPr>
          <p:cNvPr id="89100"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064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064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5D04801-238E-425F-A80A-982A7B0EE5E3}" type="slidenum">
              <a:rPr lang="en-US"/>
              <a:pPr/>
              <a:t>‹#›</a:t>
            </a:fld>
            <a:endParaRPr lang="en-US"/>
          </a:p>
        </p:txBody>
      </p:sp>
      <p:pic>
        <p:nvPicPr>
          <p:cNvPr id="24064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0647" name="Picture 5" descr="Campus"/>
          <p:cNvPicPr>
            <a:picLocks noChangeAspect="1" noChangeArrowheads="1"/>
          </p:cNvPicPr>
          <p:nvPr/>
        </p:nvPicPr>
        <p:blipFill>
          <a:blip r:embed="rId15" cstate="print"/>
          <a:srcRect/>
          <a:stretch>
            <a:fillRect/>
          </a:stretch>
        </p:blipFill>
        <p:spPr bwMode="auto">
          <a:xfrm>
            <a:off x="0" y="457200"/>
            <a:ext cx="12985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166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166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CE5C6C28-2978-419C-A11C-0A6AE7A9114C}" type="slidenum">
              <a:rPr lang="en-US"/>
              <a:pPr/>
              <a:t>‹#›</a:t>
            </a:fld>
            <a:endParaRPr lang="en-US"/>
          </a:p>
        </p:txBody>
      </p:sp>
      <p:pic>
        <p:nvPicPr>
          <p:cNvPr id="24166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1670" name="Picture 5" descr="Campus"/>
          <p:cNvPicPr>
            <a:picLocks noChangeAspect="1" noChangeArrowheads="1"/>
          </p:cNvPicPr>
          <p:nvPr/>
        </p:nvPicPr>
        <p:blipFill>
          <a:blip r:embed="rId15" cstate="print"/>
          <a:srcRect/>
          <a:stretch>
            <a:fillRect/>
          </a:stretch>
        </p:blipFill>
        <p:spPr bwMode="auto">
          <a:xfrm>
            <a:off x="0" y="457200"/>
            <a:ext cx="12985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269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98A18AB0-B8C2-4C19-A9AB-A484BDD363B7}" type="slidenum">
              <a:rPr lang="en-US"/>
              <a:pPr/>
              <a:t>‹#›</a:t>
            </a:fld>
            <a:endParaRPr lang="en-US"/>
          </a:p>
        </p:txBody>
      </p:sp>
      <p:pic>
        <p:nvPicPr>
          <p:cNvPr id="242693"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2694" name="Picture 5" descr="Campus"/>
          <p:cNvPicPr>
            <a:picLocks noChangeAspect="1" noChangeArrowheads="1"/>
          </p:cNvPicPr>
          <p:nvPr/>
        </p:nvPicPr>
        <p:blipFill>
          <a:blip r:embed="rId15" cstate="print"/>
          <a:srcRect/>
          <a:stretch>
            <a:fillRect/>
          </a:stretch>
        </p:blipFill>
        <p:spPr bwMode="auto">
          <a:xfrm>
            <a:off x="0" y="457200"/>
            <a:ext cx="12985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8" name="Rectangle 4"/>
          <p:cNvSpPr>
            <a:spLocks noGrp="1" noChangeArrowheads="1"/>
          </p:cNvSpPr>
          <p:nvPr>
            <p:ph type="body" idx="1"/>
          </p:nvPr>
        </p:nvSpPr>
        <p:spPr bwMode="auto">
          <a:xfrm>
            <a:off x="457200" y="15240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3193" name="Picture 5" descr="Efficiency"/>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93194"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93195"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308C78C6-DDA2-4891-A513-DC944F67EDCE}" type="slidenum">
              <a:rPr lang="en-US"/>
              <a:pPr/>
              <a:t>‹#›</a:t>
            </a:fld>
            <a:endParaRPr lang="en-US"/>
          </a:p>
        </p:txBody>
      </p:sp>
      <p:pic>
        <p:nvPicPr>
          <p:cNvPr id="93196"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3715"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3716"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2AED7084-AAF4-4F0F-A156-8D7D5DFC6A12}" type="slidenum">
              <a:rPr lang="en-US"/>
              <a:pPr/>
              <a:t>‹#›</a:t>
            </a:fld>
            <a:endParaRPr lang="en-US"/>
          </a:p>
        </p:txBody>
      </p:sp>
      <p:pic>
        <p:nvPicPr>
          <p:cNvPr id="243717"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3719" name="Picture 5" descr="Efficiency"/>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912" name="Rectangle 24"/>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37890" name="Rectangle 2"/>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3716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B08C7BD0-7E75-48F7-BACC-8D63BE72C574}" type="slidenum">
              <a:rPr lang="en-US"/>
              <a:pPr/>
              <a:t>‹#›</a:t>
            </a:fld>
            <a:endParaRPr lang="en-US"/>
          </a:p>
        </p:txBody>
      </p:sp>
      <p:pic>
        <p:nvPicPr>
          <p:cNvPr id="3789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096000"/>
            <a:ext cx="574675" cy="561975"/>
          </a:xfrm>
          <a:prstGeom prst="rect">
            <a:avLst/>
          </a:prstGeom>
          <a:noFill/>
          <a:ln w="9525">
            <a:noFill/>
            <a:miter lim="800000"/>
            <a:headEnd/>
            <a:tailEnd/>
          </a:ln>
        </p:spPr>
      </p:pic>
      <p:pic>
        <p:nvPicPr>
          <p:cNvPr id="37896" name="Picture 2" descr="Customer.emf"/>
          <p:cNvPicPr>
            <a:picLocks noChangeAspect="1"/>
          </p:cNvPicPr>
          <p:nvPr/>
        </p:nvPicPr>
        <p:blipFill>
          <a:blip r:embed="rId15" cstate="print"/>
          <a:srcRect/>
          <a:stretch>
            <a:fillRect/>
          </a:stretch>
        </p:blipFill>
        <p:spPr bwMode="auto">
          <a:xfrm>
            <a:off x="0" y="457200"/>
            <a:ext cx="1295400"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473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474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452EC33-A6A9-4F05-ABE7-66616986F1DA}" type="slidenum">
              <a:rPr lang="en-US"/>
              <a:pPr/>
              <a:t>‹#›</a:t>
            </a:fld>
            <a:endParaRPr lang="en-US"/>
          </a:p>
        </p:txBody>
      </p:sp>
      <p:pic>
        <p:nvPicPr>
          <p:cNvPr id="24474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4742" name="Picture 5" descr="Efficiency"/>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6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76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B06C3655-11D5-4B94-AEC7-F5F11066F985}" type="slidenum">
              <a:rPr lang="en-US"/>
              <a:pPr/>
              <a:t>‹#›</a:t>
            </a:fld>
            <a:endParaRPr lang="en-US"/>
          </a:p>
        </p:txBody>
      </p:sp>
      <p:pic>
        <p:nvPicPr>
          <p:cNvPr id="24576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5766" name="Picture 5" descr="Efficiency"/>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7284" name="Rectangle 4"/>
          <p:cNvSpPr>
            <a:spLocks noGrp="1" noChangeArrowheads="1"/>
          </p:cNvSpPr>
          <p:nvPr>
            <p:ph type="body" idx="1"/>
          </p:nvPr>
        </p:nvSpPr>
        <p:spPr bwMode="auto">
          <a:xfrm>
            <a:off x="457200" y="15240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7289" name="Picture 5" descr="Tech"/>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97290"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97291"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92BB7B7-3766-41D5-A791-67FE7B8E5433}" type="slidenum">
              <a:rPr lang="en-US"/>
              <a:pPr/>
              <a:t>‹#›</a:t>
            </a:fld>
            <a:endParaRPr lang="en-US"/>
          </a:p>
        </p:txBody>
      </p:sp>
      <p:pic>
        <p:nvPicPr>
          <p:cNvPr id="97292"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78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8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EF4F47D0-5D32-4A29-8F49-618208AC7C80}" type="slidenum">
              <a:rPr lang="en-US"/>
              <a:pPr/>
              <a:t>‹#›</a:t>
            </a:fld>
            <a:endParaRPr lang="en-US"/>
          </a:p>
        </p:txBody>
      </p:sp>
      <p:pic>
        <p:nvPicPr>
          <p:cNvPr id="24678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6791" name="Picture 5" descr="Tech"/>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781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81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A15F34EE-14B6-43FD-9BE7-ED0A06C1A2A8}" type="slidenum">
              <a:rPr lang="en-US"/>
              <a:pPr/>
              <a:t>‹#›</a:t>
            </a:fld>
            <a:endParaRPr lang="en-US"/>
          </a:p>
        </p:txBody>
      </p:sp>
      <p:pic>
        <p:nvPicPr>
          <p:cNvPr id="247813"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7814" name="Picture 5" descr="Tech"/>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8835"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8836"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5FEFD08-396D-403F-BA4F-51904739A55E}" type="slidenum">
              <a:rPr lang="en-US"/>
              <a:pPr/>
              <a:t>‹#›</a:t>
            </a:fld>
            <a:endParaRPr lang="en-US"/>
          </a:p>
        </p:txBody>
      </p:sp>
      <p:pic>
        <p:nvPicPr>
          <p:cNvPr id="248837"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8838" name="Picture 5" descr="Tech"/>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1385" name="Picture 5" descr="Gov"/>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101386"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101387"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58AFE6D9-19F3-4CC8-905E-5D335C756F2D}" type="slidenum">
              <a:rPr lang="en-US"/>
              <a:pPr/>
              <a:t>‹#›</a:t>
            </a:fld>
            <a:endParaRPr lang="en-US"/>
          </a:p>
        </p:txBody>
      </p:sp>
      <p:pic>
        <p:nvPicPr>
          <p:cNvPr id="101388"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85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86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90A7E9ED-1316-48BB-922A-F1D40C975A40}" type="slidenum">
              <a:rPr lang="en-US"/>
              <a:pPr/>
              <a:t>‹#›</a:t>
            </a:fld>
            <a:endParaRPr lang="en-US"/>
          </a:p>
        </p:txBody>
      </p:sp>
      <p:pic>
        <p:nvPicPr>
          <p:cNvPr id="24986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9863" name="Picture 5" descr="Gov"/>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088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8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C6532D5-9571-41D8-BA73-B73D2B0F1ACC}" type="slidenum">
              <a:rPr lang="en-US"/>
              <a:pPr/>
              <a:t>‹#›</a:t>
            </a:fld>
            <a:endParaRPr lang="en-US"/>
          </a:p>
        </p:txBody>
      </p:sp>
      <p:pic>
        <p:nvPicPr>
          <p:cNvPr id="25088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0886" name="Picture 5" descr="Gov"/>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190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190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C9DD9912-6440-41EE-AB33-5CEDCE5C85E3}" type="slidenum">
              <a:rPr lang="en-US"/>
              <a:pPr/>
              <a:t>‹#›</a:t>
            </a:fld>
            <a:endParaRPr lang="en-US"/>
          </a:p>
        </p:txBody>
      </p:sp>
      <p:pic>
        <p:nvPicPr>
          <p:cNvPr id="25190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1910" name="Picture 5" descr="Gov"/>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7764" name="Rectangle 4"/>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6" name="Rectangle 6"/>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82598E6E-08D6-4EA4-AD7E-31ECD999F17E}" type="slidenum">
              <a:rPr lang="en-US"/>
              <a:pPr/>
              <a:t>‹#›</a:t>
            </a:fld>
            <a:endParaRPr lang="en-US"/>
          </a:p>
        </p:txBody>
      </p:sp>
      <p:pic>
        <p:nvPicPr>
          <p:cNvPr id="117768" name="Picture 2" descr="Customer.emf"/>
          <p:cNvPicPr>
            <a:picLocks noChangeAspect="1"/>
          </p:cNvPicPr>
          <p:nvPr/>
        </p:nvPicPr>
        <p:blipFill>
          <a:blip r:embed="rId14" cstate="print"/>
          <a:srcRect/>
          <a:stretch>
            <a:fillRect/>
          </a:stretch>
        </p:blipFill>
        <p:spPr bwMode="auto">
          <a:xfrm>
            <a:off x="0" y="457200"/>
            <a:ext cx="1295400" cy="735013"/>
          </a:xfrm>
          <a:prstGeom prst="rect">
            <a:avLst/>
          </a:prstGeom>
          <a:noFill/>
          <a:ln w="9525">
            <a:noFill/>
            <a:miter lim="800000"/>
            <a:headEnd/>
            <a:tailEnd/>
          </a:ln>
        </p:spPr>
      </p:pic>
      <p:pic>
        <p:nvPicPr>
          <p:cNvPr id="117769"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10235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8"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33" name="Picture 5" descr="sales"/>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103435" name="Rectangle 11"/>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103436" name="Rectangle 12"/>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1E70CE0-7749-48F6-869C-D47476B03906}" type="slidenum">
              <a:rPr lang="en-US"/>
              <a:pPr/>
              <a:t>‹#›</a:t>
            </a:fld>
            <a:endParaRPr lang="en-US"/>
          </a:p>
        </p:txBody>
      </p:sp>
      <p:pic>
        <p:nvPicPr>
          <p:cNvPr id="103437"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293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738E366-12B5-4D2E-9474-8BB8E7451E0F}" type="slidenum">
              <a:rPr lang="en-US"/>
              <a:pPr/>
              <a:t>‹#›</a:t>
            </a:fld>
            <a:endParaRPr lang="en-US"/>
          </a:p>
        </p:txBody>
      </p:sp>
      <p:pic>
        <p:nvPicPr>
          <p:cNvPr id="252933"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2935" name="Picture 5" descr="sales"/>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3955"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956"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D0CDD637-EF67-4ECC-95F5-8E6C8EF3319E}" type="slidenum">
              <a:rPr lang="en-US"/>
              <a:pPr/>
              <a:t>‹#›</a:t>
            </a:fld>
            <a:endParaRPr lang="en-US"/>
          </a:p>
        </p:txBody>
      </p:sp>
      <p:pic>
        <p:nvPicPr>
          <p:cNvPr id="253957"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3958" name="Picture 5" descr="sales"/>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497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9CAB007-359A-4F57-B943-9AA2BBB08BD0}" type="slidenum">
              <a:rPr lang="en-US"/>
              <a:pPr/>
              <a:t>‹#›</a:t>
            </a:fld>
            <a:endParaRPr lang="en-US"/>
          </a:p>
        </p:txBody>
      </p:sp>
      <p:pic>
        <p:nvPicPr>
          <p:cNvPr id="25498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4982" name="Picture 5" descr="sales"/>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476"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5481" name="Picture 5" descr="Financial"/>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105482"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105483"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E970339C-4C55-4391-8465-27B9EE7E6B74}" type="slidenum">
              <a:rPr lang="en-US"/>
              <a:pPr/>
              <a:t>‹#›</a:t>
            </a:fld>
            <a:endParaRPr lang="en-US"/>
          </a:p>
        </p:txBody>
      </p:sp>
      <p:pic>
        <p:nvPicPr>
          <p:cNvPr id="105484"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0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0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709B2227-74A1-463B-AC21-86160AD06B11}" type="slidenum">
              <a:rPr lang="en-US"/>
              <a:pPr/>
              <a:t>‹#›</a:t>
            </a:fld>
            <a:endParaRPr lang="en-US"/>
          </a:p>
        </p:txBody>
      </p:sp>
      <p:pic>
        <p:nvPicPr>
          <p:cNvPr id="25600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6007" name="Picture 5" descr="Financial"/>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702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702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7A09499B-FAD5-4A13-A9FD-7F16019753DB}" type="slidenum">
              <a:rPr lang="en-US"/>
              <a:pPr/>
              <a:t>‹#›</a:t>
            </a:fld>
            <a:endParaRPr lang="en-US"/>
          </a:p>
        </p:txBody>
      </p:sp>
      <p:pic>
        <p:nvPicPr>
          <p:cNvPr id="25702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7030" name="Picture 5" descr="Financial"/>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805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805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C2DADDA0-24AB-4DC3-977A-F0404372D452}" type="slidenum">
              <a:rPr lang="en-US"/>
              <a:pPr/>
              <a:t>‹#›</a:t>
            </a:fld>
            <a:endParaRPr lang="en-US"/>
          </a:p>
        </p:txBody>
      </p:sp>
      <p:pic>
        <p:nvPicPr>
          <p:cNvPr id="258053"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8054" name="Picture 5" descr="Financial"/>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3667"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68"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3673" name="Picture 5" descr="Public"/>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113674"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113675"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3341477B-B82F-45E5-AEB9-D7BC6F88BEF9}" type="slidenum">
              <a:rPr lang="en-US"/>
              <a:pPr/>
              <a:t>‹#›</a:t>
            </a:fld>
            <a:endParaRPr lang="en-US"/>
          </a:p>
        </p:txBody>
      </p:sp>
      <p:pic>
        <p:nvPicPr>
          <p:cNvPr id="113676"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9075"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1C61BE24-4CDE-467B-BB90-55F083BDECFF}" type="slidenum">
              <a:rPr lang="en-US"/>
              <a:pPr/>
              <a:t>‹#›</a:t>
            </a:fld>
            <a:endParaRPr lang="en-US"/>
          </a:p>
        </p:txBody>
      </p:sp>
      <p:pic>
        <p:nvPicPr>
          <p:cNvPr id="259077"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9079" name="Picture 5" descr="Public"/>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D752AAD6-CEEC-46B0-AFE8-5BEF08FFFA21}" type="slidenum">
              <a:rPr lang="en-US"/>
              <a:pPr/>
              <a:t>‹#›</a:t>
            </a:fld>
            <a:endParaRPr lang="en-US"/>
          </a:p>
        </p:txBody>
      </p:sp>
      <p:pic>
        <p:nvPicPr>
          <p:cNvPr id="171013" name="Picture 2" descr="Customer.emf"/>
          <p:cNvPicPr>
            <a:picLocks noChangeAspect="1"/>
          </p:cNvPicPr>
          <p:nvPr/>
        </p:nvPicPr>
        <p:blipFill>
          <a:blip r:embed="rId14" cstate="print"/>
          <a:srcRect/>
          <a:stretch>
            <a:fillRect/>
          </a:stretch>
        </p:blipFill>
        <p:spPr bwMode="auto">
          <a:xfrm>
            <a:off x="0" y="457200"/>
            <a:ext cx="1295400" cy="735013"/>
          </a:xfrm>
          <a:prstGeom prst="rect">
            <a:avLst/>
          </a:prstGeom>
          <a:noFill/>
          <a:ln w="9525">
            <a:noFill/>
            <a:miter lim="800000"/>
            <a:headEnd/>
            <a:tailEnd/>
          </a:ln>
        </p:spPr>
      </p:pic>
      <p:pic>
        <p:nvPicPr>
          <p:cNvPr id="171014"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10235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009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010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2C2ABA54-F487-4166-AEB5-1E8DB4A6B6DC}" type="slidenum">
              <a:rPr lang="en-US"/>
              <a:pPr/>
              <a:t>‹#›</a:t>
            </a:fld>
            <a:endParaRPr lang="en-US"/>
          </a:p>
        </p:txBody>
      </p:sp>
      <p:pic>
        <p:nvPicPr>
          <p:cNvPr id="26010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60102" name="Picture 5" descr="Public"/>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112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77E4014-B000-412A-B470-16D70A7F5D62}" type="slidenum">
              <a:rPr lang="en-US"/>
              <a:pPr/>
              <a:t>‹#›</a:t>
            </a:fld>
            <a:endParaRPr lang="en-US"/>
          </a:p>
        </p:txBody>
      </p:sp>
      <p:pic>
        <p:nvPicPr>
          <p:cNvPr id="26112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61126" name="Picture 5" descr="Public"/>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985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86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90A7E9ED-1316-48BB-922A-F1D40C975A40}" type="slidenum">
              <a:rPr lang="en-US">
                <a:solidFill>
                  <a:srgbClr val="808080"/>
                </a:solidFill>
              </a:rPr>
              <a:pPr/>
              <a:t>‹#›</a:t>
            </a:fld>
            <a:endParaRPr lang="en-US">
              <a:solidFill>
                <a:srgbClr val="808080"/>
              </a:solidFill>
            </a:endParaRPr>
          </a:p>
        </p:txBody>
      </p:sp>
      <p:pic>
        <p:nvPicPr>
          <p:cNvPr id="24986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9863" name="Picture 5" descr="Gov"/>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088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8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C6532D5-9571-41D8-BA73-B73D2B0F1ACC}" type="slidenum">
              <a:rPr lang="en-US">
                <a:solidFill>
                  <a:srgbClr val="808080"/>
                </a:solidFill>
              </a:rPr>
              <a:pPr/>
              <a:t>‹#›</a:t>
            </a:fld>
            <a:endParaRPr lang="en-US">
              <a:solidFill>
                <a:srgbClr val="808080"/>
              </a:solidFill>
            </a:endParaRPr>
          </a:p>
        </p:txBody>
      </p:sp>
      <p:pic>
        <p:nvPicPr>
          <p:cNvPr id="25088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0886" name="Picture 5" descr="Gov"/>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190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190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C9DD9912-6440-41EE-AB33-5CEDCE5C85E3}" type="slidenum">
              <a:rPr lang="en-US">
                <a:solidFill>
                  <a:srgbClr val="808080"/>
                </a:solidFill>
              </a:rPr>
              <a:pPr/>
              <a:t>‹#›</a:t>
            </a:fld>
            <a:endParaRPr lang="en-US">
              <a:solidFill>
                <a:srgbClr val="808080"/>
              </a:solidFill>
            </a:endParaRPr>
          </a:p>
        </p:txBody>
      </p:sp>
      <p:pic>
        <p:nvPicPr>
          <p:cNvPr id="25190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1910" name="Picture 5" descr="Gov"/>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1385" name="Picture 5" descr="Gov"/>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101386"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solidFill>
                <a:srgbClr val="000000"/>
              </a:solidFill>
            </a:endParaRPr>
          </a:p>
        </p:txBody>
      </p:sp>
      <p:sp>
        <p:nvSpPr>
          <p:cNvPr id="101387"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58AFE6D9-19F3-4CC8-905E-5D335C756F2D}" type="slidenum">
              <a:rPr lang="en-US">
                <a:solidFill>
                  <a:srgbClr val="808080"/>
                </a:solidFill>
              </a:rPr>
              <a:pPr/>
              <a:t>‹#›</a:t>
            </a:fld>
            <a:endParaRPr lang="en-US">
              <a:solidFill>
                <a:srgbClr val="808080"/>
              </a:solidFill>
            </a:endParaRPr>
          </a:p>
        </p:txBody>
      </p:sp>
      <p:pic>
        <p:nvPicPr>
          <p:cNvPr id="101388"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293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738E366-12B5-4D2E-9474-8BB8E7451E0F}" type="slidenum">
              <a:rPr lang="en-US">
                <a:solidFill>
                  <a:srgbClr val="808080"/>
                </a:solidFill>
              </a:rPr>
              <a:pPr/>
              <a:t>‹#›</a:t>
            </a:fld>
            <a:endParaRPr lang="en-US">
              <a:solidFill>
                <a:srgbClr val="808080"/>
              </a:solidFill>
            </a:endParaRPr>
          </a:p>
        </p:txBody>
      </p:sp>
      <p:pic>
        <p:nvPicPr>
          <p:cNvPr id="252933"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2935" name="Picture 5" descr="sales"/>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3955"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956"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D0CDD637-EF67-4ECC-95F5-8E6C8EF3319E}" type="slidenum">
              <a:rPr lang="en-US">
                <a:solidFill>
                  <a:srgbClr val="808080"/>
                </a:solidFill>
              </a:rPr>
              <a:pPr/>
              <a:t>‹#›</a:t>
            </a:fld>
            <a:endParaRPr lang="en-US">
              <a:solidFill>
                <a:srgbClr val="808080"/>
              </a:solidFill>
            </a:endParaRPr>
          </a:p>
        </p:txBody>
      </p:sp>
      <p:pic>
        <p:nvPicPr>
          <p:cNvPr id="253957"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3958" name="Picture 5" descr="sales"/>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497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9CAB007-359A-4F57-B943-9AA2BBB08BD0}" type="slidenum">
              <a:rPr lang="en-US">
                <a:solidFill>
                  <a:srgbClr val="808080"/>
                </a:solidFill>
              </a:rPr>
              <a:pPr/>
              <a:t>‹#›</a:t>
            </a:fld>
            <a:endParaRPr lang="en-US">
              <a:solidFill>
                <a:srgbClr val="808080"/>
              </a:solidFill>
            </a:endParaRPr>
          </a:p>
        </p:txBody>
      </p:sp>
      <p:pic>
        <p:nvPicPr>
          <p:cNvPr id="254981"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54982" name="Picture 5" descr="sales"/>
          <p:cNvPicPr>
            <a:picLocks noChangeAspect="1" noChangeArrowheads="1"/>
          </p:cNvPicPr>
          <p:nvPr/>
        </p:nvPicPr>
        <p:blipFill>
          <a:blip r:embed="rId15" cstate="print"/>
          <a:srcRect/>
          <a:stretch>
            <a:fillRect/>
          </a:stretch>
        </p:blipFill>
        <p:spPr bwMode="auto">
          <a:xfrm>
            <a:off x="0" y="457200"/>
            <a:ext cx="129857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8"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33" name="Picture 5" descr="sales"/>
          <p:cNvPicPr>
            <a:picLocks noChangeAspect="1" noChangeArrowheads="1"/>
          </p:cNvPicPr>
          <p:nvPr/>
        </p:nvPicPr>
        <p:blipFill>
          <a:blip r:embed="rId14" cstate="print"/>
          <a:srcRect/>
          <a:stretch>
            <a:fillRect/>
          </a:stretch>
        </p:blipFill>
        <p:spPr bwMode="auto">
          <a:xfrm>
            <a:off x="0" y="457200"/>
            <a:ext cx="1298575" cy="733425"/>
          </a:xfrm>
          <a:prstGeom prst="rect">
            <a:avLst/>
          </a:prstGeom>
          <a:noFill/>
          <a:ln w="9525">
            <a:noFill/>
            <a:miter lim="800000"/>
            <a:headEnd/>
            <a:tailEnd/>
          </a:ln>
        </p:spPr>
      </p:pic>
      <p:sp>
        <p:nvSpPr>
          <p:cNvPr id="103435" name="Rectangle 11"/>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solidFill>
                <a:srgbClr val="000000"/>
              </a:solidFill>
            </a:endParaRPr>
          </a:p>
        </p:txBody>
      </p:sp>
      <p:sp>
        <p:nvSpPr>
          <p:cNvPr id="103436" name="Rectangle 12"/>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01E70CE0-7749-48F6-869C-D47476B03906}" type="slidenum">
              <a:rPr lang="en-US">
                <a:solidFill>
                  <a:srgbClr val="808080"/>
                </a:solidFill>
              </a:rPr>
              <a:pPr/>
              <a:t>‹#›</a:t>
            </a:fld>
            <a:endParaRPr lang="en-US">
              <a:solidFill>
                <a:srgbClr val="808080"/>
              </a:solidFill>
            </a:endParaRPr>
          </a:p>
        </p:txBody>
      </p:sp>
      <p:pic>
        <p:nvPicPr>
          <p:cNvPr id="103437"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08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08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E87769B9-1C35-4E3D-A143-14145067FA0C}" type="slidenum">
              <a:rPr lang="en-US"/>
              <a:pPr/>
              <a:t>‹#›</a:t>
            </a:fld>
            <a:endParaRPr lang="en-US"/>
          </a:p>
        </p:txBody>
      </p:sp>
      <p:pic>
        <p:nvPicPr>
          <p:cNvPr id="174085" name="Picture 2" descr="Customer.emf"/>
          <p:cNvPicPr>
            <a:picLocks noChangeAspect="1"/>
          </p:cNvPicPr>
          <p:nvPr/>
        </p:nvPicPr>
        <p:blipFill>
          <a:blip r:embed="rId14" cstate="print"/>
          <a:srcRect/>
          <a:stretch>
            <a:fillRect/>
          </a:stretch>
        </p:blipFill>
        <p:spPr bwMode="auto">
          <a:xfrm>
            <a:off x="0" y="457200"/>
            <a:ext cx="1295400" cy="735013"/>
          </a:xfrm>
          <a:prstGeom prst="rect">
            <a:avLst/>
          </a:prstGeom>
          <a:noFill/>
          <a:ln w="9525">
            <a:noFill/>
            <a:miter lim="800000"/>
            <a:headEnd/>
            <a:tailEnd/>
          </a:ln>
        </p:spPr>
      </p:pic>
      <p:pic>
        <p:nvPicPr>
          <p:cNvPr id="174086"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10235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329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5E553BD0-5E8A-47FC-8B34-B8FA6684CDE6}" type="slidenum">
              <a:rPr lang="en-US">
                <a:solidFill>
                  <a:srgbClr val="808080"/>
                </a:solidFill>
              </a:rPr>
              <a:pPr/>
              <a:t>‹#›</a:t>
            </a:fld>
            <a:endParaRPr lang="en-US">
              <a:solidFill>
                <a:srgbClr val="808080"/>
              </a:solidFill>
            </a:endParaRPr>
          </a:p>
        </p:txBody>
      </p:sp>
      <p:pic>
        <p:nvPicPr>
          <p:cNvPr id="183302"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183303" name="Picture 3" descr="Customer"/>
          <p:cNvPicPr>
            <a:picLocks noChangeAspect="1" noChangeArrowheads="1"/>
          </p:cNvPicPr>
          <p:nvPr/>
        </p:nvPicPr>
        <p:blipFill>
          <a:blip r:embed="rId15" cstate="print"/>
          <a:srcRect/>
          <a:stretch>
            <a:fillRect/>
          </a:stretch>
        </p:blipFill>
        <p:spPr bwMode="auto">
          <a:xfrm>
            <a:off x="0" y="457200"/>
            <a:ext cx="12954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040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609F8B26-56C8-461C-8C34-CE1ABAC85E3F}" type="slidenum">
              <a:rPr lang="en-US">
                <a:solidFill>
                  <a:srgbClr val="808080"/>
                </a:solidFill>
              </a:rPr>
              <a:pPr/>
              <a:t>‹#›</a:t>
            </a:fld>
            <a:endParaRPr lang="en-US">
              <a:solidFill>
                <a:srgbClr val="808080"/>
              </a:solidFill>
            </a:endParaRPr>
          </a:p>
        </p:txBody>
      </p:sp>
      <p:pic>
        <p:nvPicPr>
          <p:cNvPr id="23040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30406" name="Picture 3" descr="Customer"/>
          <p:cNvPicPr>
            <a:picLocks noChangeAspect="1" noChangeArrowheads="1"/>
          </p:cNvPicPr>
          <p:nvPr/>
        </p:nvPicPr>
        <p:blipFill>
          <a:blip r:embed="rId15" cstate="print"/>
          <a:srcRect/>
          <a:stretch>
            <a:fillRect/>
          </a:stretch>
        </p:blipFill>
        <p:spPr bwMode="auto">
          <a:xfrm>
            <a:off x="0" y="457200"/>
            <a:ext cx="12954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064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064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45D04801-238E-425F-A80A-982A7B0EE5E3}" type="slidenum">
              <a:rPr lang="en-US">
                <a:solidFill>
                  <a:srgbClr val="808080"/>
                </a:solidFill>
              </a:rPr>
              <a:pPr/>
              <a:t>‹#›</a:t>
            </a:fld>
            <a:endParaRPr lang="en-US">
              <a:solidFill>
                <a:srgbClr val="808080"/>
              </a:solidFill>
            </a:endParaRPr>
          </a:p>
        </p:txBody>
      </p:sp>
      <p:pic>
        <p:nvPicPr>
          <p:cNvPr id="24064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0647" name="Picture 5" descr="Campus"/>
          <p:cNvPicPr>
            <a:picLocks noChangeAspect="1" noChangeArrowheads="1"/>
          </p:cNvPicPr>
          <p:nvPr/>
        </p:nvPicPr>
        <p:blipFill>
          <a:blip r:embed="rId15" cstate="print"/>
          <a:srcRect/>
          <a:stretch>
            <a:fillRect/>
          </a:stretch>
        </p:blipFill>
        <p:spPr bwMode="auto">
          <a:xfrm>
            <a:off x="0" y="457200"/>
            <a:ext cx="12985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166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166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CE5C6C28-2978-419C-A11C-0A6AE7A9114C}" type="slidenum">
              <a:rPr lang="en-US">
                <a:solidFill>
                  <a:srgbClr val="808080"/>
                </a:solidFill>
              </a:rPr>
              <a:pPr/>
              <a:t>‹#›</a:t>
            </a:fld>
            <a:endParaRPr lang="en-US">
              <a:solidFill>
                <a:srgbClr val="808080"/>
              </a:solidFill>
            </a:endParaRPr>
          </a:p>
        </p:txBody>
      </p:sp>
      <p:pic>
        <p:nvPicPr>
          <p:cNvPr id="24166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1670" name="Picture 5" descr="Campus"/>
          <p:cNvPicPr>
            <a:picLocks noChangeAspect="1" noChangeArrowheads="1"/>
          </p:cNvPicPr>
          <p:nvPr/>
        </p:nvPicPr>
        <p:blipFill>
          <a:blip r:embed="rId15" cstate="print"/>
          <a:srcRect/>
          <a:stretch>
            <a:fillRect/>
          </a:stretch>
        </p:blipFill>
        <p:spPr bwMode="auto">
          <a:xfrm>
            <a:off x="0" y="457200"/>
            <a:ext cx="12985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269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98A18AB0-B8C2-4C19-A9AB-A484BDD363B7}" type="slidenum">
              <a:rPr lang="en-US">
                <a:solidFill>
                  <a:srgbClr val="808080"/>
                </a:solidFill>
              </a:rPr>
              <a:pPr/>
              <a:t>‹#›</a:t>
            </a:fld>
            <a:endParaRPr lang="en-US">
              <a:solidFill>
                <a:srgbClr val="808080"/>
              </a:solidFill>
            </a:endParaRPr>
          </a:p>
        </p:txBody>
      </p:sp>
      <p:pic>
        <p:nvPicPr>
          <p:cNvPr id="242693"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42694" name="Picture 5" descr="Campus"/>
          <p:cNvPicPr>
            <a:picLocks noChangeAspect="1" noChangeArrowheads="1"/>
          </p:cNvPicPr>
          <p:nvPr/>
        </p:nvPicPr>
        <p:blipFill>
          <a:blip r:embed="rId15" cstate="print"/>
          <a:srcRect/>
          <a:stretch>
            <a:fillRect/>
          </a:stretch>
        </p:blipFill>
        <p:spPr bwMode="auto">
          <a:xfrm>
            <a:off x="0" y="457200"/>
            <a:ext cx="1298575" cy="735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092"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9097" name="Picture 5" descr="Campus"/>
          <p:cNvPicPr>
            <a:picLocks noChangeAspect="1" noChangeArrowheads="1"/>
          </p:cNvPicPr>
          <p:nvPr/>
        </p:nvPicPr>
        <p:blipFill>
          <a:blip r:embed="rId14" cstate="print"/>
          <a:srcRect/>
          <a:stretch>
            <a:fillRect/>
          </a:stretch>
        </p:blipFill>
        <p:spPr bwMode="auto">
          <a:xfrm>
            <a:off x="0" y="457200"/>
            <a:ext cx="1298575" cy="735013"/>
          </a:xfrm>
          <a:prstGeom prst="rect">
            <a:avLst/>
          </a:prstGeom>
          <a:noFill/>
          <a:ln w="9525">
            <a:noFill/>
            <a:miter lim="800000"/>
            <a:headEnd/>
            <a:tailEnd/>
          </a:ln>
        </p:spPr>
      </p:pic>
      <p:sp>
        <p:nvSpPr>
          <p:cNvPr id="89098"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solidFill>
                <a:srgbClr val="000000"/>
              </a:solidFill>
            </a:endParaRPr>
          </a:p>
        </p:txBody>
      </p:sp>
      <p:sp>
        <p:nvSpPr>
          <p:cNvPr id="89099"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14308C8A-53C9-4530-80C7-C29A732113BF}" type="slidenum">
              <a:rPr lang="en-US">
                <a:solidFill>
                  <a:srgbClr val="808080"/>
                </a:solidFill>
              </a:rPr>
              <a:pPr/>
              <a:t>‹#›</a:t>
            </a:fld>
            <a:endParaRPr lang="en-US">
              <a:solidFill>
                <a:srgbClr val="808080"/>
              </a:solidFill>
            </a:endParaRPr>
          </a:p>
        </p:txBody>
      </p:sp>
      <p:pic>
        <p:nvPicPr>
          <p:cNvPr id="89100"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7764" name="Rectangle 4"/>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6" name="Rectangle 6"/>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82598E6E-08D6-4EA4-AD7E-31ECD999F17E}" type="slidenum">
              <a:rPr lang="en-US">
                <a:solidFill>
                  <a:srgbClr val="808080"/>
                </a:solidFill>
              </a:rPr>
              <a:pPr/>
              <a:t>‹#›</a:t>
            </a:fld>
            <a:endParaRPr lang="en-US">
              <a:solidFill>
                <a:srgbClr val="808080"/>
              </a:solidFill>
            </a:endParaRPr>
          </a:p>
        </p:txBody>
      </p:sp>
      <p:pic>
        <p:nvPicPr>
          <p:cNvPr id="117768" name="Picture 2" descr="Customer.emf"/>
          <p:cNvPicPr>
            <a:picLocks noChangeAspect="1"/>
          </p:cNvPicPr>
          <p:nvPr/>
        </p:nvPicPr>
        <p:blipFill>
          <a:blip r:embed="rId4" cstate="print"/>
          <a:srcRect/>
          <a:stretch>
            <a:fillRect/>
          </a:stretch>
        </p:blipFill>
        <p:spPr bwMode="auto">
          <a:xfrm>
            <a:off x="0" y="457200"/>
            <a:ext cx="1295400" cy="735013"/>
          </a:xfrm>
          <a:prstGeom prst="rect">
            <a:avLst/>
          </a:prstGeom>
          <a:noFill/>
          <a:ln w="9525">
            <a:noFill/>
            <a:miter lim="800000"/>
            <a:headEnd/>
            <a:tailEnd/>
          </a:ln>
        </p:spPr>
      </p:pic>
      <p:pic>
        <p:nvPicPr>
          <p:cNvPr id="117769" name="Picture 8" descr="home">
            <a:hlinkClick r:id="" action="ppaction://hlinkshowjump?jump=firstslide"/>
          </p:cNvPr>
          <p:cNvPicPr>
            <a:picLocks noChangeAspect="1" noChangeArrowheads="1"/>
          </p:cNvPicPr>
          <p:nvPr/>
        </p:nvPicPr>
        <p:blipFill>
          <a:blip r:embed="rId5" cstate="print"/>
          <a:srcRect/>
          <a:stretch>
            <a:fillRect/>
          </a:stretch>
        </p:blipFill>
        <p:spPr bwMode="auto">
          <a:xfrm>
            <a:off x="8077200" y="610235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0" r:id="rId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D752AAD6-CEEC-46B0-AFE8-5BEF08FFFA21}" type="slidenum">
              <a:rPr lang="en-US">
                <a:solidFill>
                  <a:srgbClr val="808080"/>
                </a:solidFill>
              </a:rPr>
              <a:pPr/>
              <a:t>‹#›</a:t>
            </a:fld>
            <a:endParaRPr lang="en-US">
              <a:solidFill>
                <a:srgbClr val="808080"/>
              </a:solidFill>
            </a:endParaRPr>
          </a:p>
        </p:txBody>
      </p:sp>
      <p:pic>
        <p:nvPicPr>
          <p:cNvPr id="171013" name="Picture 2" descr="Customer.emf"/>
          <p:cNvPicPr>
            <a:picLocks noChangeAspect="1"/>
          </p:cNvPicPr>
          <p:nvPr/>
        </p:nvPicPr>
        <p:blipFill>
          <a:blip r:embed="rId4" cstate="print"/>
          <a:srcRect/>
          <a:stretch>
            <a:fillRect/>
          </a:stretch>
        </p:blipFill>
        <p:spPr bwMode="auto">
          <a:xfrm>
            <a:off x="0" y="457200"/>
            <a:ext cx="1295400" cy="735013"/>
          </a:xfrm>
          <a:prstGeom prst="rect">
            <a:avLst/>
          </a:prstGeom>
          <a:noFill/>
          <a:ln w="9525">
            <a:noFill/>
            <a:miter lim="800000"/>
            <a:headEnd/>
            <a:tailEnd/>
          </a:ln>
        </p:spPr>
      </p:pic>
      <p:pic>
        <p:nvPicPr>
          <p:cNvPr id="171014" name="Picture 8" descr="home">
            <a:hlinkClick r:id="" action="ppaction://hlinkshowjump?jump=firstslide"/>
          </p:cNvPr>
          <p:cNvPicPr>
            <a:picLocks noChangeAspect="1" noChangeArrowheads="1"/>
          </p:cNvPicPr>
          <p:nvPr/>
        </p:nvPicPr>
        <p:blipFill>
          <a:blip r:embed="rId5" cstate="print"/>
          <a:srcRect/>
          <a:stretch>
            <a:fillRect/>
          </a:stretch>
        </p:blipFill>
        <p:spPr bwMode="auto">
          <a:xfrm>
            <a:off x="8077200" y="610235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2" r:id="rId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D752AAD6-CEEC-46B0-AFE8-5BEF08FFFA21}" type="slidenum">
              <a:rPr lang="en-US">
                <a:solidFill>
                  <a:srgbClr val="808080"/>
                </a:solidFill>
              </a:rPr>
              <a:pPr/>
              <a:t>‹#›</a:t>
            </a:fld>
            <a:endParaRPr lang="en-US">
              <a:solidFill>
                <a:srgbClr val="808080"/>
              </a:solidFill>
            </a:endParaRPr>
          </a:p>
        </p:txBody>
      </p:sp>
      <p:pic>
        <p:nvPicPr>
          <p:cNvPr id="171013" name="Picture 2" descr="Customer.emf"/>
          <p:cNvPicPr>
            <a:picLocks noChangeAspect="1"/>
          </p:cNvPicPr>
          <p:nvPr/>
        </p:nvPicPr>
        <p:blipFill>
          <a:blip r:embed="rId4" cstate="print"/>
          <a:srcRect/>
          <a:stretch>
            <a:fillRect/>
          </a:stretch>
        </p:blipFill>
        <p:spPr bwMode="auto">
          <a:xfrm>
            <a:off x="0" y="457200"/>
            <a:ext cx="1295400" cy="735013"/>
          </a:xfrm>
          <a:prstGeom prst="rect">
            <a:avLst/>
          </a:prstGeom>
          <a:noFill/>
          <a:ln w="9525">
            <a:noFill/>
            <a:miter lim="800000"/>
            <a:headEnd/>
            <a:tailEnd/>
          </a:ln>
        </p:spPr>
      </p:pic>
      <p:pic>
        <p:nvPicPr>
          <p:cNvPr id="171014" name="Picture 8" descr="home">
            <a:hlinkClick r:id="" action="ppaction://hlinkshowjump?jump=firstslide"/>
          </p:cNvPr>
          <p:cNvPicPr>
            <a:picLocks noChangeAspect="1" noChangeArrowheads="1"/>
          </p:cNvPicPr>
          <p:nvPr/>
        </p:nvPicPr>
        <p:blipFill>
          <a:blip r:embed="rId5" cstate="print"/>
          <a:srcRect/>
          <a:stretch>
            <a:fillRect/>
          </a:stretch>
        </p:blipFill>
        <p:spPr bwMode="auto">
          <a:xfrm>
            <a:off x="8077200" y="610235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4" r:id="rId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bwMode="auto">
          <a:xfrm>
            <a:off x="1371600" y="381000"/>
            <a:ext cx="7391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900" name="Rectangle 4"/>
          <p:cNvSpPr>
            <a:spLocks noGrp="1" noChangeArrowheads="1"/>
          </p:cNvSpPr>
          <p:nvPr>
            <p:ph type="body" idx="1"/>
          </p:nvPr>
        </p:nvSpPr>
        <p:spPr bwMode="auto">
          <a:xfrm>
            <a:off x="457200" y="1447800"/>
            <a:ext cx="8229600" cy="4602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0905" name="Picture 3" descr="Customer"/>
          <p:cNvPicPr>
            <a:picLocks noChangeAspect="1" noChangeArrowheads="1"/>
          </p:cNvPicPr>
          <p:nvPr/>
        </p:nvPicPr>
        <p:blipFill>
          <a:blip r:embed="rId14" cstate="print"/>
          <a:srcRect/>
          <a:stretch>
            <a:fillRect/>
          </a:stretch>
        </p:blipFill>
        <p:spPr bwMode="auto">
          <a:xfrm>
            <a:off x="0" y="457200"/>
            <a:ext cx="1295400" cy="731838"/>
          </a:xfrm>
          <a:prstGeom prst="rect">
            <a:avLst/>
          </a:prstGeom>
          <a:noFill/>
          <a:ln w="9525">
            <a:noFill/>
            <a:miter lim="800000"/>
            <a:headEnd/>
            <a:tailEnd/>
          </a:ln>
        </p:spPr>
      </p:pic>
      <p:sp>
        <p:nvSpPr>
          <p:cNvPr id="80906" name="Rectangle 10"/>
          <p:cNvSpPr>
            <a:spLocks noChangeArrowheads="1"/>
          </p:cNvSpPr>
          <p:nvPr/>
        </p:nvSpPr>
        <p:spPr bwMode="auto">
          <a:xfrm>
            <a:off x="8077200" y="6096000"/>
            <a:ext cx="533400" cy="533400"/>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80907" name="Rectangle 11"/>
          <p:cNvSpPr>
            <a:spLocks noGrp="1" noChangeArrowheads="1"/>
          </p:cNvSpPr>
          <p:nvPr>
            <p:ph type="sldNum" sz="quarter" idx="4"/>
          </p:nvPr>
        </p:nvSpPr>
        <p:spPr bwMode="auto">
          <a:xfrm>
            <a:off x="1219200" y="6248400"/>
            <a:ext cx="678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26358CE8-BEC5-4EBB-878D-0F6EAD41F784}" type="slidenum">
              <a:rPr lang="en-US"/>
              <a:pPr/>
              <a:t>‹#›</a:t>
            </a:fld>
            <a:endParaRPr lang="en-US"/>
          </a:p>
        </p:txBody>
      </p:sp>
      <p:pic>
        <p:nvPicPr>
          <p:cNvPr id="80908" name="Picture 8" descr="home">
            <a:hlinkClick r:id="" action="ppaction://hlinkshowjump?jump=firstslide"/>
          </p:cNvPr>
          <p:cNvPicPr>
            <a:picLocks noChangeAspect="1" noChangeArrowheads="1"/>
          </p:cNvPicPr>
          <p:nvPr/>
        </p:nvPicPr>
        <p:blipFill>
          <a:blip r:embed="rId15" cstate="print"/>
          <a:srcRect/>
          <a:stretch>
            <a:fillRect/>
          </a:stretch>
        </p:blipFill>
        <p:spPr bwMode="auto">
          <a:xfrm>
            <a:off x="8077200" y="6096000"/>
            <a:ext cx="574675"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3299"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0"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5E553BD0-5E8A-47FC-8B34-B8FA6684CDE6}" type="slidenum">
              <a:rPr lang="en-US"/>
              <a:pPr/>
              <a:t>‹#›</a:t>
            </a:fld>
            <a:endParaRPr lang="en-US"/>
          </a:p>
        </p:txBody>
      </p:sp>
      <p:pic>
        <p:nvPicPr>
          <p:cNvPr id="183302"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183303" name="Picture 3" descr="Customer"/>
          <p:cNvPicPr>
            <a:picLocks noChangeAspect="1" noChangeArrowheads="1"/>
          </p:cNvPicPr>
          <p:nvPr/>
        </p:nvPicPr>
        <p:blipFill>
          <a:blip r:embed="rId15" cstate="print"/>
          <a:srcRect/>
          <a:stretch>
            <a:fillRect/>
          </a:stretch>
        </p:blipFill>
        <p:spPr bwMode="auto">
          <a:xfrm>
            <a:off x="0" y="457200"/>
            <a:ext cx="12954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0403"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4"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609F8B26-56C8-461C-8C34-CE1ABAC85E3F}" type="slidenum">
              <a:rPr lang="en-US"/>
              <a:pPr/>
              <a:t>‹#›</a:t>
            </a:fld>
            <a:endParaRPr lang="en-US"/>
          </a:p>
        </p:txBody>
      </p:sp>
      <p:pic>
        <p:nvPicPr>
          <p:cNvPr id="230405"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230406" name="Picture 3" descr="Customer"/>
          <p:cNvPicPr>
            <a:picLocks noChangeAspect="1" noChangeArrowheads="1"/>
          </p:cNvPicPr>
          <p:nvPr/>
        </p:nvPicPr>
        <p:blipFill>
          <a:blip r:embed="rId15" cstate="print"/>
          <a:srcRect/>
          <a:stretch>
            <a:fillRect/>
          </a:stretch>
        </p:blipFill>
        <p:spPr bwMode="auto">
          <a:xfrm>
            <a:off x="0" y="457200"/>
            <a:ext cx="12954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5347" name="Rectangle 3"/>
          <p:cNvSpPr>
            <a:spLocks noGrp="1" noChangeArrowheads="1"/>
          </p:cNvSpPr>
          <p:nvPr>
            <p:ph type="body" idx="1"/>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sldNum" sz="quarter" idx="4"/>
          </p:nvPr>
        </p:nvSpPr>
        <p:spPr bwMode="auto">
          <a:xfrm>
            <a:off x="457200" y="64008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fld id="{23300673-B9FC-4895-92BD-5AB4A1B52054}" type="slidenum">
              <a:rPr lang="en-US"/>
              <a:pPr/>
              <a:t>‹#›</a:t>
            </a:fld>
            <a:endParaRPr lang="en-US"/>
          </a:p>
        </p:txBody>
      </p:sp>
      <p:pic>
        <p:nvPicPr>
          <p:cNvPr id="185349" name="Picture 8" descr="home">
            <a:hlinkClick r:id="" action="ppaction://hlinkshowjump?jump=firstslide"/>
          </p:cNvPr>
          <p:cNvPicPr>
            <a:picLocks noChangeAspect="1" noChangeArrowheads="1"/>
          </p:cNvPicPr>
          <p:nvPr/>
        </p:nvPicPr>
        <p:blipFill>
          <a:blip r:embed="rId14" cstate="print"/>
          <a:srcRect/>
          <a:stretch>
            <a:fillRect/>
          </a:stretch>
        </p:blipFill>
        <p:spPr bwMode="auto">
          <a:xfrm>
            <a:off x="8077200" y="6102350"/>
            <a:ext cx="574675" cy="561975"/>
          </a:xfrm>
          <a:prstGeom prst="rect">
            <a:avLst/>
          </a:prstGeom>
          <a:noFill/>
          <a:ln w="9525">
            <a:noFill/>
            <a:miter lim="800000"/>
            <a:headEnd/>
            <a:tailEnd/>
          </a:ln>
        </p:spPr>
      </p:pic>
      <p:pic>
        <p:nvPicPr>
          <p:cNvPr id="185350" name="Picture 3" descr="Customer"/>
          <p:cNvPicPr>
            <a:picLocks noChangeAspect="1" noChangeArrowheads="1"/>
          </p:cNvPicPr>
          <p:nvPr/>
        </p:nvPicPr>
        <p:blipFill>
          <a:blip r:embed="rId15" cstate="print"/>
          <a:srcRect/>
          <a:stretch>
            <a:fillRect/>
          </a:stretch>
        </p:blipFill>
        <p:spPr bwMode="auto">
          <a:xfrm>
            <a:off x="0" y="457200"/>
            <a:ext cx="1295400"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slide" Target="slide10.xml"/><Relationship Id="rId7" Type="http://schemas.openxmlformats.org/officeDocument/2006/relationships/image" Target="../media/image46.emf"/><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5.emf"/><Relationship Id="rId11" Type="http://schemas.openxmlformats.org/officeDocument/2006/relationships/slide" Target="slide3.xml"/><Relationship Id="rId5" Type="http://schemas.openxmlformats.org/officeDocument/2006/relationships/slide" Target="slide18.xml"/><Relationship Id="rId10" Type="http://schemas.openxmlformats.org/officeDocument/2006/relationships/slide" Target="slide4.xml"/><Relationship Id="rId4" Type="http://schemas.openxmlformats.org/officeDocument/2006/relationships/image" Target="../media/image44.emf"/><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0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0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1.xml"/><Relationship Id="rId1" Type="http://schemas.openxmlformats.org/officeDocument/2006/relationships/slideLayout" Target="../slideLayouts/slideLayout365.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 action="ppaction://noaction"/>
          </p:cNvPr>
          <p:cNvSpPr/>
          <p:nvPr/>
        </p:nvSpPr>
        <p:spPr>
          <a:xfrm>
            <a:off x="4343400" y="1752600"/>
            <a:ext cx="2926080" cy="2286000"/>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33" name="Rectangle 32">
            <a:hlinkClick r:id="rId2" action="ppaction://hlinksldjump"/>
          </p:cNvPr>
          <p:cNvSpPr/>
          <p:nvPr/>
        </p:nvSpPr>
        <p:spPr>
          <a:xfrm>
            <a:off x="4419600" y="1828800"/>
            <a:ext cx="27432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hlinkClick r:id="rId3" action="ppaction://hlinksldjump"/>
          </p:cNvPr>
          <p:cNvSpPr/>
          <p:nvPr/>
        </p:nvSpPr>
        <p:spPr>
          <a:xfrm>
            <a:off x="4343400" y="4191000"/>
            <a:ext cx="2926080" cy="2286000"/>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a:hlinkClick r:id="" action="ppaction://noaction"/>
          </p:cNvPr>
          <p:cNvSpPr>
            <a:spLocks noChangeArrowheads="1"/>
          </p:cNvSpPr>
          <p:nvPr/>
        </p:nvSpPr>
        <p:spPr bwMode="auto">
          <a:xfrm>
            <a:off x="4495800" y="4800600"/>
            <a:ext cx="2667000" cy="1600200"/>
          </a:xfrm>
          <a:prstGeom prst="rect">
            <a:avLst/>
          </a:prstGeom>
          <a:solidFill>
            <a:schemeClr val="tx1"/>
          </a:solidFill>
          <a:ln w="25400" algn="ctr">
            <a:noFill/>
            <a:miter lim="800000"/>
            <a:headEnd/>
            <a:tailEnd/>
          </a:ln>
        </p:spPr>
        <p:txBody>
          <a:bodyPr anchor="ctr"/>
          <a:lstStyle/>
          <a:p>
            <a:pPr algn="ctr" fontAlgn="base">
              <a:spcBef>
                <a:spcPct val="0"/>
              </a:spcBef>
              <a:spcAft>
                <a:spcPct val="0"/>
              </a:spcAft>
            </a:pPr>
            <a:endParaRPr lang="en-US">
              <a:solidFill>
                <a:srgbClr val="FFFFFF"/>
              </a:solidFill>
              <a:cs typeface="Arial" charset="0"/>
            </a:endParaRPr>
          </a:p>
        </p:txBody>
      </p:sp>
      <p:sp>
        <p:nvSpPr>
          <p:cNvPr id="11" name="Rectangle 10">
            <a:hlinkClick r:id="rId2" action="ppaction://hlinksldjump"/>
          </p:cNvPr>
          <p:cNvSpPr/>
          <p:nvPr/>
        </p:nvSpPr>
        <p:spPr>
          <a:xfrm>
            <a:off x="1143000" y="1752600"/>
            <a:ext cx="2926080" cy="2286000"/>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138" name="Rectangle 2"/>
          <p:cNvSpPr>
            <a:spLocks noGrp="1" noChangeArrowheads="1"/>
          </p:cNvSpPr>
          <p:nvPr>
            <p:ph type="title"/>
          </p:nvPr>
        </p:nvSpPr>
        <p:spPr/>
        <p:txBody>
          <a:bodyPr/>
          <a:lstStyle/>
          <a:p>
            <a:r>
              <a:rPr lang="en-US" dirty="0" smtClean="0"/>
              <a:t>March 25, 2014</a:t>
            </a:r>
          </a:p>
        </p:txBody>
      </p:sp>
      <p:sp>
        <p:nvSpPr>
          <p:cNvPr id="219139" name="Rectangle 3"/>
          <p:cNvSpPr>
            <a:spLocks noGrp="1" noChangeArrowheads="1"/>
          </p:cNvSpPr>
          <p:nvPr>
            <p:ph type="body" idx="1"/>
          </p:nvPr>
        </p:nvSpPr>
        <p:spPr>
          <a:xfrm>
            <a:off x="381000" y="1143000"/>
            <a:ext cx="4343400" cy="381000"/>
          </a:xfrm>
        </p:spPr>
        <p:txBody>
          <a:bodyPr/>
          <a:lstStyle/>
          <a:p>
            <a:r>
              <a:rPr lang="en-US" dirty="0" smtClean="0"/>
              <a:t>Board of Governors Meeting</a:t>
            </a:r>
          </a:p>
        </p:txBody>
      </p:sp>
      <p:sp>
        <p:nvSpPr>
          <p:cNvPr id="8" name="Rectangle 7">
            <a:hlinkClick r:id="" action="ppaction://noaction"/>
          </p:cNvPr>
          <p:cNvSpPr/>
          <p:nvPr/>
        </p:nvSpPr>
        <p:spPr>
          <a:xfrm>
            <a:off x="1143000" y="4191000"/>
            <a:ext cx="2926080" cy="2286000"/>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cs typeface="Arial" charset="0"/>
            </a:endParaRPr>
          </a:p>
        </p:txBody>
      </p:sp>
      <p:sp>
        <p:nvSpPr>
          <p:cNvPr id="12" name="Rectangle 11">
            <a:hlinkClick r:id="rId2" action="ppaction://hlinksldjump"/>
          </p:cNvPr>
          <p:cNvSpPr/>
          <p:nvPr/>
        </p:nvSpPr>
        <p:spPr>
          <a:xfrm>
            <a:off x="1219200" y="4267200"/>
            <a:ext cx="2743200"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a:hlinkClick r:id="rId2" action="ppaction://hlinksldjump"/>
          </p:cNvPr>
          <p:cNvSpPr txBox="1"/>
          <p:nvPr/>
        </p:nvSpPr>
        <p:spPr>
          <a:xfrm>
            <a:off x="1295400" y="1798320"/>
            <a:ext cx="1265090" cy="461665"/>
          </a:xfrm>
          <a:prstGeom prst="rect">
            <a:avLst/>
          </a:prstGeom>
          <a:noFill/>
        </p:spPr>
        <p:txBody>
          <a:bodyPr wrap="none">
            <a:spAutoFit/>
          </a:bodyPr>
          <a:lstStyle/>
          <a:p>
            <a:pPr fontAlgn="auto">
              <a:spcBef>
                <a:spcPts val="0"/>
              </a:spcBef>
              <a:spcAft>
                <a:spcPts val="0"/>
              </a:spcAft>
              <a:defRPr/>
            </a:pPr>
            <a:r>
              <a:rPr lang="en-US" sz="2400" dirty="0" smtClean="0">
                <a:solidFill>
                  <a:schemeClr val="tx1">
                    <a:lumMod val="50000"/>
                    <a:lumOff val="50000"/>
                  </a:schemeClr>
                </a:solidFill>
                <a:latin typeface="Georgia" pitchFamily="18" charset="0"/>
                <a:cs typeface="+mn-cs"/>
              </a:rPr>
              <a:t>Finance</a:t>
            </a:r>
            <a:endParaRPr lang="en-US" sz="2400" dirty="0">
              <a:solidFill>
                <a:schemeClr val="tx1">
                  <a:lumMod val="50000"/>
                  <a:lumOff val="50000"/>
                </a:schemeClr>
              </a:solidFill>
              <a:latin typeface="Georgia" pitchFamily="18" charset="0"/>
              <a:cs typeface="+mn-cs"/>
            </a:endParaRPr>
          </a:p>
        </p:txBody>
      </p:sp>
      <p:sp>
        <p:nvSpPr>
          <p:cNvPr id="16" name="TextBox 15">
            <a:hlinkClick r:id="rId3" action="ppaction://hlinksldjump"/>
          </p:cNvPr>
          <p:cNvSpPr txBox="1"/>
          <p:nvPr/>
        </p:nvSpPr>
        <p:spPr>
          <a:xfrm>
            <a:off x="1295400" y="4262735"/>
            <a:ext cx="1293944" cy="461665"/>
          </a:xfrm>
          <a:prstGeom prst="rect">
            <a:avLst/>
          </a:prstGeom>
          <a:noFill/>
        </p:spPr>
        <p:txBody>
          <a:bodyPr wrap="none">
            <a:spAutoFit/>
          </a:bodyPr>
          <a:lstStyle/>
          <a:p>
            <a:pPr fontAlgn="auto">
              <a:spcBef>
                <a:spcPts val="0"/>
              </a:spcBef>
              <a:spcAft>
                <a:spcPts val="0"/>
              </a:spcAft>
              <a:defRPr/>
            </a:pPr>
            <a:r>
              <a:rPr lang="en-US" sz="2400" dirty="0" smtClean="0">
                <a:solidFill>
                  <a:schemeClr val="tx1">
                    <a:lumMod val="50000"/>
                    <a:lumOff val="50000"/>
                  </a:schemeClr>
                </a:solidFill>
                <a:latin typeface="Georgia" pitchFamily="18" charset="0"/>
                <a:cs typeface="+mn-cs"/>
              </a:rPr>
              <a:t>Campus</a:t>
            </a:r>
            <a:endParaRPr lang="en-US" sz="2400" dirty="0">
              <a:solidFill>
                <a:schemeClr val="tx1">
                  <a:lumMod val="50000"/>
                  <a:lumOff val="50000"/>
                </a:schemeClr>
              </a:solidFill>
              <a:latin typeface="Georgia" pitchFamily="18" charset="0"/>
              <a:cs typeface="+mn-cs"/>
            </a:endParaRPr>
          </a:p>
        </p:txBody>
      </p:sp>
      <p:sp>
        <p:nvSpPr>
          <p:cNvPr id="7" name="TextBox 40">
            <a:hlinkClick r:id="" action="ppaction://noaction"/>
          </p:cNvPr>
          <p:cNvSpPr txBox="1">
            <a:spLocks noChangeArrowheads="1"/>
          </p:cNvSpPr>
          <p:nvPr/>
        </p:nvSpPr>
        <p:spPr bwMode="auto">
          <a:xfrm>
            <a:off x="4546718" y="1824335"/>
            <a:ext cx="1777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2400" dirty="0" smtClean="0">
                <a:solidFill>
                  <a:srgbClr val="7F7F7F"/>
                </a:solidFill>
                <a:latin typeface="Georgia" pitchFamily="18" charset="0"/>
              </a:rPr>
              <a:t>Customers</a:t>
            </a:r>
            <a:endParaRPr lang="en-US" sz="2400" dirty="0">
              <a:solidFill>
                <a:srgbClr val="7F7F7F"/>
              </a:solidFill>
              <a:latin typeface="Georgia" pitchFamily="18" charset="0"/>
            </a:endParaRPr>
          </a:p>
        </p:txBody>
      </p:sp>
      <p:sp>
        <p:nvSpPr>
          <p:cNvPr id="36" name="Rectangle 35">
            <a:hlinkClick r:id="rId2" action="ppaction://hlinksldjump"/>
          </p:cNvPr>
          <p:cNvSpPr>
            <a:spLocks noChangeArrowheads="1"/>
          </p:cNvSpPr>
          <p:nvPr/>
        </p:nvSpPr>
        <p:spPr bwMode="auto">
          <a:xfrm>
            <a:off x="1295400" y="2286000"/>
            <a:ext cx="2651760" cy="1645920"/>
          </a:xfrm>
          <a:prstGeom prst="rect">
            <a:avLst/>
          </a:prstGeom>
          <a:solidFill>
            <a:srgbClr val="2F8927"/>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37" name="Picture 32" descr="Finance.emf">
            <a:hlinkClick r:id="rId2" action="ppaction://hlinksldjump"/>
          </p:cNvPr>
          <p:cNvPicPr>
            <a:picLocks noChangeAspect="1"/>
          </p:cNvPicPr>
          <p:nvPr/>
        </p:nvPicPr>
        <p:blipFill>
          <a:blip r:embed="rId4" cstate="print"/>
          <a:srcRect/>
          <a:stretch>
            <a:fillRect/>
          </a:stretch>
        </p:blipFill>
        <p:spPr bwMode="auto">
          <a:xfrm>
            <a:off x="2460625" y="2435411"/>
            <a:ext cx="838200" cy="1399741"/>
          </a:xfrm>
          <a:prstGeom prst="rect">
            <a:avLst/>
          </a:prstGeom>
          <a:noFill/>
          <a:ln w="9525">
            <a:noFill/>
            <a:miter lim="800000"/>
            <a:headEnd/>
            <a:tailEnd/>
          </a:ln>
        </p:spPr>
      </p:pic>
      <p:sp>
        <p:nvSpPr>
          <p:cNvPr id="21" name="Rectangle 20">
            <a:hlinkClick r:id="rId2" action="ppaction://hlinksldjump"/>
          </p:cNvPr>
          <p:cNvSpPr/>
          <p:nvPr/>
        </p:nvSpPr>
        <p:spPr>
          <a:xfrm>
            <a:off x="1066800" y="1752600"/>
            <a:ext cx="2971800" cy="2286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 action="ppaction://noaction"/>
          </p:cNvPr>
          <p:cNvSpPr txBox="1"/>
          <p:nvPr/>
        </p:nvSpPr>
        <p:spPr>
          <a:xfrm>
            <a:off x="4546718" y="4262735"/>
            <a:ext cx="1777881" cy="461665"/>
          </a:xfrm>
          <a:prstGeom prst="rect">
            <a:avLst/>
          </a:prstGeom>
          <a:noFill/>
        </p:spPr>
        <p:txBody>
          <a:bodyPr wrap="square" anchor="b">
            <a:spAutoFit/>
          </a:bodyPr>
          <a:lstStyle/>
          <a:p>
            <a:pPr>
              <a:defRPr/>
            </a:pPr>
            <a:r>
              <a:rPr lang="en-US" sz="2400" dirty="0">
                <a:solidFill>
                  <a:prstClr val="black">
                    <a:lumMod val="50000"/>
                    <a:lumOff val="50000"/>
                  </a:prstClr>
                </a:solidFill>
                <a:latin typeface="Georgia" pitchFamily="18" charset="0"/>
                <a:cs typeface="Arial" charset="0"/>
              </a:rPr>
              <a:t>Authority</a:t>
            </a:r>
          </a:p>
        </p:txBody>
      </p:sp>
      <p:pic>
        <p:nvPicPr>
          <p:cNvPr id="26" name="Picture 43" descr="Campus">
            <a:hlinkClick r:id="rId5" action="ppaction://hlinksldjump"/>
          </p:cNvPr>
          <p:cNvPicPr>
            <a:picLocks noChangeAspect="1" noChangeArrowheads="1"/>
          </p:cNvPicPr>
          <p:nvPr/>
        </p:nvPicPr>
        <p:blipFill>
          <a:blip r:embed="rId6" cstate="print"/>
          <a:srcRect/>
          <a:stretch>
            <a:fillRect/>
          </a:stretch>
        </p:blipFill>
        <p:spPr bwMode="auto">
          <a:xfrm>
            <a:off x="2057400" y="4953000"/>
            <a:ext cx="1644650" cy="1321774"/>
          </a:xfrm>
          <a:prstGeom prst="rect">
            <a:avLst/>
          </a:prstGeom>
          <a:noFill/>
          <a:ln w="9525">
            <a:noFill/>
            <a:miter lim="800000"/>
            <a:headEnd/>
            <a:tailEnd/>
          </a:ln>
        </p:spPr>
      </p:pic>
      <p:pic>
        <p:nvPicPr>
          <p:cNvPr id="29" name="Picture 28" descr="Authority.emf"/>
          <p:cNvPicPr>
            <a:picLocks noChangeAspect="1"/>
          </p:cNvPicPr>
          <p:nvPr/>
        </p:nvPicPr>
        <p:blipFill>
          <a:blip r:embed="rId7" cstate="print"/>
          <a:stretch>
            <a:fillRect/>
          </a:stretch>
        </p:blipFill>
        <p:spPr>
          <a:xfrm>
            <a:off x="4964662" y="5016961"/>
            <a:ext cx="1893338" cy="1231439"/>
          </a:xfrm>
          <a:prstGeom prst="rect">
            <a:avLst/>
          </a:prstGeom>
        </p:spPr>
      </p:pic>
      <p:pic>
        <p:nvPicPr>
          <p:cNvPr id="31" name="Picture 30" descr="Customer_color.emf"/>
          <p:cNvPicPr>
            <a:picLocks noChangeAspect="1"/>
          </p:cNvPicPr>
          <p:nvPr/>
        </p:nvPicPr>
        <p:blipFill>
          <a:blip r:embed="rId8" cstate="print"/>
          <a:stretch>
            <a:fillRect/>
          </a:stretch>
        </p:blipFill>
        <p:spPr>
          <a:xfrm>
            <a:off x="5257800" y="2438400"/>
            <a:ext cx="1529531" cy="1512150"/>
          </a:xfrm>
          <a:prstGeom prst="rect">
            <a:avLst/>
          </a:prstGeom>
        </p:spPr>
      </p:pic>
      <p:sp>
        <p:nvSpPr>
          <p:cNvPr id="22" name="Rectangle 21">
            <a:hlinkClick r:id="rId9" action="ppaction://hlinksldjump"/>
          </p:cNvPr>
          <p:cNvSpPr/>
          <p:nvPr/>
        </p:nvSpPr>
        <p:spPr>
          <a:xfrm>
            <a:off x="4343400" y="4191000"/>
            <a:ext cx="2971800" cy="2286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hlinkClick r:id="rId10" action="ppaction://hlinksldjump"/>
          </p:cNvPr>
          <p:cNvSpPr/>
          <p:nvPr/>
        </p:nvSpPr>
        <p:spPr>
          <a:xfrm>
            <a:off x="4343400" y="1752600"/>
            <a:ext cx="2971800" cy="2286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hlinkClick r:id="rId11" action="ppaction://hlinksldjump"/>
          </p:cNvPr>
          <p:cNvSpPr/>
          <p:nvPr/>
        </p:nvSpPr>
        <p:spPr>
          <a:xfrm>
            <a:off x="1143000" y="4191000"/>
            <a:ext cx="2895600" cy="2286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a:xfrm>
            <a:off x="1600200" y="381000"/>
            <a:ext cx="5943600" cy="990600"/>
          </a:xfrm>
        </p:spPr>
        <p:txBody>
          <a:bodyPr/>
          <a:lstStyle/>
          <a:p>
            <a:r>
              <a:rPr lang="en-US" dirty="0" smtClean="0"/>
              <a:t>Background  - Contemporary Services Corporation (CSC)</a:t>
            </a:r>
            <a:endParaRPr lang="en-US" dirty="0"/>
          </a:p>
        </p:txBody>
      </p:sp>
      <p:sp>
        <p:nvSpPr>
          <p:cNvPr id="374787" name="Rectangle 3"/>
          <p:cNvSpPr>
            <a:spLocks noGrp="1" noChangeArrowheads="1"/>
          </p:cNvSpPr>
          <p:nvPr>
            <p:ph type="body" idx="4294967295"/>
          </p:nvPr>
        </p:nvSpPr>
        <p:spPr>
          <a:xfrm>
            <a:off x="609600" y="1600200"/>
            <a:ext cx="8077200" cy="4724400"/>
          </a:xfrm>
        </p:spPr>
        <p:txBody>
          <a:bodyPr/>
          <a:lstStyle/>
          <a:p>
            <a:r>
              <a:rPr lang="en-US" sz="2400" dirty="0" smtClean="0">
                <a:latin typeface="Georgia" panose="02040502050405020303" pitchFamily="18" charset="0"/>
              </a:rPr>
              <a:t>Dome </a:t>
            </a:r>
            <a:r>
              <a:rPr lang="en-US" sz="2400" dirty="0">
                <a:latin typeface="Georgia" panose="02040502050405020303" pitchFamily="18" charset="0"/>
              </a:rPr>
              <a:t>is obligated by license agreement </a:t>
            </a:r>
            <a:r>
              <a:rPr lang="en-US" sz="2400" dirty="0" smtClean="0">
                <a:latin typeface="Georgia" panose="02040502050405020303" pitchFamily="18" charset="0"/>
              </a:rPr>
              <a:t>with </a:t>
            </a:r>
            <a:r>
              <a:rPr lang="en-US" sz="2400" dirty="0">
                <a:latin typeface="Georgia" panose="02040502050405020303" pitchFamily="18" charset="0"/>
              </a:rPr>
              <a:t>the Falcons to provide crowd management services for all Falcons </a:t>
            </a:r>
            <a:r>
              <a:rPr lang="en-US" sz="2400" dirty="0" smtClean="0">
                <a:latin typeface="Georgia" panose="02040502050405020303" pitchFamily="18" charset="0"/>
              </a:rPr>
              <a:t>games.</a:t>
            </a:r>
          </a:p>
          <a:p>
            <a:r>
              <a:rPr lang="en-US" sz="2400" dirty="0" smtClean="0">
                <a:latin typeface="Georgia" panose="02040502050405020303" pitchFamily="18" charset="0"/>
              </a:rPr>
              <a:t>Crowd management services includes Event Staff such as Security, Ticket Takers, Ushers and Event Staff Supervisors</a:t>
            </a:r>
          </a:p>
          <a:p>
            <a:r>
              <a:rPr lang="en-US" sz="2400" dirty="0" smtClean="0">
                <a:latin typeface="Georgia" panose="02040502050405020303" pitchFamily="18" charset="0"/>
              </a:rPr>
              <a:t>We contracted with CSC in 2002 to provide these services </a:t>
            </a:r>
            <a:r>
              <a:rPr lang="en-US" sz="2400" dirty="0">
                <a:latin typeface="Georgia" panose="02040502050405020303" pitchFamily="18" charset="0"/>
              </a:rPr>
              <a:t>for </a:t>
            </a:r>
            <a:r>
              <a:rPr lang="en-US" sz="2400" dirty="0" smtClean="0">
                <a:latin typeface="Georgia" panose="02040502050405020303" pitchFamily="18" charset="0"/>
              </a:rPr>
              <a:t>Falcons games and all </a:t>
            </a:r>
            <a:r>
              <a:rPr lang="en-US" sz="2400" dirty="0">
                <a:latin typeface="Georgia" panose="02040502050405020303" pitchFamily="18" charset="0"/>
              </a:rPr>
              <a:t>publicly </a:t>
            </a:r>
            <a:r>
              <a:rPr lang="en-US" sz="2400" dirty="0" smtClean="0">
                <a:latin typeface="Georgia" panose="02040502050405020303" pitchFamily="18" charset="0"/>
              </a:rPr>
              <a:t>ticketed </a:t>
            </a:r>
            <a:r>
              <a:rPr lang="en-US" sz="2400" dirty="0">
                <a:latin typeface="Georgia" panose="02040502050405020303" pitchFamily="18" charset="0"/>
              </a:rPr>
              <a:t>events </a:t>
            </a:r>
            <a:r>
              <a:rPr lang="en-US" sz="2400" dirty="0" smtClean="0">
                <a:latin typeface="Georgia" panose="02040502050405020303" pitchFamily="18" charset="0"/>
              </a:rPr>
              <a:t>held in the Dome</a:t>
            </a:r>
          </a:p>
          <a:p>
            <a:pPr lvl="1"/>
            <a:r>
              <a:rPr lang="en-US" sz="2400" dirty="0" smtClean="0">
                <a:latin typeface="Georgia" panose="02040502050405020303" pitchFamily="18" charset="0"/>
              </a:rPr>
              <a:t>The </a:t>
            </a:r>
            <a:r>
              <a:rPr lang="en-US" sz="2400" dirty="0">
                <a:latin typeface="Georgia" panose="02040502050405020303" pitchFamily="18" charset="0"/>
              </a:rPr>
              <a:t>agreement has been renewed twice </a:t>
            </a:r>
            <a:r>
              <a:rPr lang="en-US" sz="2400" dirty="0" smtClean="0">
                <a:latin typeface="Georgia" panose="02040502050405020303" pitchFamily="18" charset="0"/>
              </a:rPr>
              <a:t>since – in 2005 and in 2009</a:t>
            </a:r>
          </a:p>
          <a:p>
            <a:pPr lvl="1"/>
            <a:r>
              <a:rPr lang="en-US" sz="2400" dirty="0" smtClean="0">
                <a:latin typeface="Georgia" panose="02040502050405020303" pitchFamily="18" charset="0"/>
              </a:rPr>
              <a:t>Current agreement expires </a:t>
            </a:r>
            <a:r>
              <a:rPr lang="en-US" sz="2400" dirty="0">
                <a:latin typeface="Georgia" panose="02040502050405020303" pitchFamily="18" charset="0"/>
              </a:rPr>
              <a:t>June 30, </a:t>
            </a:r>
            <a:r>
              <a:rPr lang="en-US" sz="2400" dirty="0" smtClean="0">
                <a:latin typeface="Georgia" panose="02040502050405020303" pitchFamily="18" charset="0"/>
              </a:rPr>
              <a:t>2015</a:t>
            </a:r>
            <a:endParaRPr lang="en-US" sz="2400" dirty="0">
              <a:latin typeface="Georgia" panose="02040502050405020303" pitchFamily="18" charset="0"/>
            </a:endParaRPr>
          </a:p>
          <a:p>
            <a:pPr marL="0" indent="0">
              <a:buNone/>
            </a:pPr>
            <a:endParaRPr lang="en-US" sz="1600" dirty="0" smtClean="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a:xfrm>
            <a:off x="1295400" y="381000"/>
            <a:ext cx="5943600" cy="990600"/>
          </a:xfrm>
        </p:spPr>
        <p:txBody>
          <a:bodyPr/>
          <a:lstStyle/>
          <a:p>
            <a:r>
              <a:rPr lang="en-US" dirty="0" smtClean="0"/>
              <a:t>Background  - Continued</a:t>
            </a:r>
            <a:endParaRPr lang="en-US" dirty="0"/>
          </a:p>
        </p:txBody>
      </p:sp>
      <p:sp>
        <p:nvSpPr>
          <p:cNvPr id="374787" name="Rectangle 3"/>
          <p:cNvSpPr>
            <a:spLocks noGrp="1" noChangeArrowheads="1"/>
          </p:cNvSpPr>
          <p:nvPr>
            <p:ph type="body" idx="4294967295"/>
          </p:nvPr>
        </p:nvSpPr>
        <p:spPr>
          <a:xfrm>
            <a:off x="533400" y="1524000"/>
            <a:ext cx="6858000" cy="5334000"/>
          </a:xfrm>
        </p:spPr>
        <p:txBody>
          <a:bodyPr/>
          <a:lstStyle/>
          <a:p>
            <a:r>
              <a:rPr lang="en-US" sz="2400" dirty="0" smtClean="0">
                <a:latin typeface="Georgia" panose="02040502050405020303" pitchFamily="18" charset="0"/>
              </a:rPr>
              <a:t>CSC presently provides services to  25% of all NFL Stadiums</a:t>
            </a:r>
          </a:p>
          <a:p>
            <a:r>
              <a:rPr lang="en-US" sz="2400" dirty="0" smtClean="0">
                <a:latin typeface="Georgia" panose="02040502050405020303" pitchFamily="18" charset="0"/>
              </a:rPr>
              <a:t>For the 2013 Falcons season, the Dome paid CSC $1.2M – or an avg. of $120K per game</a:t>
            </a:r>
          </a:p>
          <a:p>
            <a:r>
              <a:rPr lang="en-US" sz="2400" dirty="0" smtClean="0">
                <a:latin typeface="Georgia" panose="02040502050405020303" pitchFamily="18" charset="0"/>
              </a:rPr>
              <a:t>The total value of the contract includes other publicly ticketed events</a:t>
            </a:r>
          </a:p>
          <a:p>
            <a:pPr lvl="1"/>
            <a:r>
              <a:rPr lang="en-US" sz="2400" dirty="0" smtClean="0">
                <a:latin typeface="Georgia" panose="02040502050405020303" pitchFamily="18" charset="0"/>
              </a:rPr>
              <a:t>Estimated at $1.1M billable to customers</a:t>
            </a:r>
          </a:p>
          <a:p>
            <a:pPr marL="0" indent="0">
              <a:buNone/>
            </a:pPr>
            <a:endParaRPr lang="en-US" sz="1600" dirty="0" smtClean="0">
              <a:latin typeface="Georgia" panose="02040502050405020303" pitchFamily="18" charset="0"/>
            </a:endParaRPr>
          </a:p>
        </p:txBody>
      </p:sp>
    </p:spTree>
    <p:extLst>
      <p:ext uri="{BB962C8B-B14F-4D97-AF65-F5344CB8AC3E}">
        <p14:creationId xmlns:p14="http://schemas.microsoft.com/office/powerpoint/2010/main" val="299864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 CSC Agreement</a:t>
            </a:r>
            <a:endParaRPr lang="en-US" dirty="0"/>
          </a:p>
        </p:txBody>
      </p:sp>
      <p:sp>
        <p:nvSpPr>
          <p:cNvPr id="3" name="Content Placeholder 2"/>
          <p:cNvSpPr>
            <a:spLocks noGrp="1"/>
          </p:cNvSpPr>
          <p:nvPr>
            <p:ph idx="1"/>
          </p:nvPr>
        </p:nvSpPr>
        <p:spPr>
          <a:xfrm>
            <a:off x="457200" y="1219200"/>
            <a:ext cx="6858000" cy="5486400"/>
          </a:xfrm>
        </p:spPr>
        <p:txBody>
          <a:bodyPr/>
          <a:lstStyle/>
          <a:p>
            <a:r>
              <a:rPr lang="en-US" sz="2400" dirty="0" smtClean="0">
                <a:latin typeface="Georgia" panose="02040502050405020303" pitchFamily="18" charset="0"/>
              </a:rPr>
              <a:t>Scope of services would remain the same</a:t>
            </a:r>
          </a:p>
          <a:p>
            <a:r>
              <a:rPr lang="en-US" sz="2400" dirty="0" smtClean="0">
                <a:latin typeface="Georgia" panose="02040502050405020303" pitchFamily="18" charset="0"/>
              </a:rPr>
              <a:t>By </a:t>
            </a:r>
            <a:r>
              <a:rPr lang="en-US" sz="2400" dirty="0">
                <a:latin typeface="Georgia" panose="02040502050405020303" pitchFamily="18" charset="0"/>
              </a:rPr>
              <a:t>renewing now, we can forgo a $1.00 hourly increase </a:t>
            </a:r>
            <a:r>
              <a:rPr lang="en-US" sz="2400" dirty="0" smtClean="0">
                <a:latin typeface="Georgia" panose="02040502050405020303" pitchFamily="18" charset="0"/>
              </a:rPr>
              <a:t>scheduled </a:t>
            </a:r>
            <a:r>
              <a:rPr lang="en-US" sz="2400" dirty="0">
                <a:latin typeface="Georgia" panose="02040502050405020303" pitchFamily="18" charset="0"/>
              </a:rPr>
              <a:t>for July 1, 2014 – until July 1, </a:t>
            </a:r>
            <a:r>
              <a:rPr lang="en-US" sz="2400" dirty="0" smtClean="0">
                <a:latin typeface="Georgia" panose="02040502050405020303" pitchFamily="18" charset="0"/>
              </a:rPr>
              <a:t>2015</a:t>
            </a:r>
          </a:p>
          <a:p>
            <a:pPr lvl="1"/>
            <a:r>
              <a:rPr lang="en-US" sz="2400" dirty="0" smtClean="0">
                <a:latin typeface="Georgia" panose="02040502050405020303" pitchFamily="18" charset="0"/>
              </a:rPr>
              <a:t>This </a:t>
            </a:r>
            <a:r>
              <a:rPr lang="en-US" sz="2400" dirty="0">
                <a:latin typeface="Georgia" panose="02040502050405020303" pitchFamily="18" charset="0"/>
              </a:rPr>
              <a:t>would represent a savings of $65K in the Dome FY15 </a:t>
            </a:r>
            <a:r>
              <a:rPr lang="en-US" sz="2400" dirty="0" smtClean="0">
                <a:latin typeface="Georgia" panose="02040502050405020303" pitchFamily="18" charset="0"/>
              </a:rPr>
              <a:t>budget and would save our publicly ticketed events in staff cost next year</a:t>
            </a:r>
          </a:p>
          <a:p>
            <a:r>
              <a:rPr lang="en-US" sz="2400" dirty="0" smtClean="0">
                <a:latin typeface="Georgia" panose="02040502050405020303" pitchFamily="18" charset="0"/>
              </a:rPr>
              <a:t>Under proposed renewal</a:t>
            </a:r>
            <a:r>
              <a:rPr lang="en-US" sz="2400" dirty="0">
                <a:latin typeface="Georgia" panose="02040502050405020303" pitchFamily="18" charset="0"/>
              </a:rPr>
              <a:t>, rates would increase by $1.00 </a:t>
            </a:r>
            <a:r>
              <a:rPr lang="en-US" sz="2400" dirty="0" smtClean="0">
                <a:latin typeface="Georgia" panose="02040502050405020303" pitchFamily="18" charset="0"/>
              </a:rPr>
              <a:t>per hour beginning </a:t>
            </a:r>
            <a:r>
              <a:rPr lang="en-US" sz="2400" dirty="0">
                <a:latin typeface="Georgia" panose="02040502050405020303" pitchFamily="18" charset="0"/>
              </a:rPr>
              <a:t>July 1, 2015, and would remain flat </a:t>
            </a:r>
            <a:r>
              <a:rPr lang="en-US" sz="2400" dirty="0" smtClean="0">
                <a:latin typeface="Georgia" panose="02040502050405020303" pitchFamily="18" charset="0"/>
              </a:rPr>
              <a:t>through </a:t>
            </a:r>
            <a:r>
              <a:rPr lang="en-US" sz="2400" dirty="0">
                <a:latin typeface="Georgia" panose="02040502050405020303" pitchFamily="18" charset="0"/>
              </a:rPr>
              <a:t>life of Dome or June 30, </a:t>
            </a:r>
            <a:r>
              <a:rPr lang="en-US" sz="2400" dirty="0" smtClean="0">
                <a:latin typeface="Georgia" panose="02040502050405020303" pitchFamily="18" charset="0"/>
              </a:rPr>
              <a:t>2017</a:t>
            </a:r>
          </a:p>
          <a:p>
            <a:endParaRPr lang="en-US" sz="2000" dirty="0" smtClean="0">
              <a:latin typeface="Georgia" panose="02040502050405020303" pitchFamily="18" charset="0"/>
            </a:endParaRPr>
          </a:p>
          <a:p>
            <a:pPr marL="0" indent="0">
              <a:buNone/>
            </a:pPr>
            <a:r>
              <a:rPr lang="en-US" sz="2000" b="1" dirty="0" smtClean="0">
                <a:latin typeface="Georgia" panose="02040502050405020303" pitchFamily="18" charset="0"/>
              </a:rPr>
              <a:t>Questions?</a:t>
            </a:r>
            <a:endParaRPr lang="en-US" sz="2000" b="1"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104295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dirty="0" smtClean="0"/>
              <a:t>Board Action</a:t>
            </a:r>
            <a:endParaRPr lang="en-US" dirty="0"/>
          </a:p>
        </p:txBody>
      </p:sp>
      <p:sp>
        <p:nvSpPr>
          <p:cNvPr id="375811" name="Rectangle 3"/>
          <p:cNvSpPr>
            <a:spLocks noGrp="1" noChangeArrowheads="1"/>
          </p:cNvSpPr>
          <p:nvPr>
            <p:ph type="body" idx="1"/>
          </p:nvPr>
        </p:nvSpPr>
        <p:spPr>
          <a:xfrm>
            <a:off x="381000" y="1371600"/>
            <a:ext cx="6858000" cy="4953000"/>
          </a:xfrm>
        </p:spPr>
        <p:txBody>
          <a:bodyPr/>
          <a:lstStyle/>
          <a:p>
            <a:pPr marL="0" indent="0" algn="just">
              <a:buNone/>
            </a:pPr>
            <a:r>
              <a:rPr lang="en-US" sz="2400" dirty="0" smtClean="0">
                <a:latin typeface="Georgia" panose="02040502050405020303" pitchFamily="18" charset="0"/>
              </a:rPr>
              <a:t>WHEREAS</a:t>
            </a:r>
            <a:r>
              <a:rPr lang="en-US" sz="2400" dirty="0">
                <a:latin typeface="Georgia" panose="02040502050405020303" pitchFamily="18" charset="0"/>
              </a:rPr>
              <a:t>, the Authority and Contemporary Services Corporation (“CSC”) entered into that certain Agreement dated August 19, 2002 (the “CSC Agreement</a:t>
            </a:r>
            <a:r>
              <a:rPr lang="en-US" sz="2400" dirty="0" smtClean="0">
                <a:latin typeface="Georgia" panose="02040502050405020303" pitchFamily="18" charset="0"/>
              </a:rPr>
              <a:t>”); </a:t>
            </a:r>
            <a:r>
              <a:rPr lang="en-US" sz="2400" dirty="0">
                <a:latin typeface="Georgia" panose="02040502050405020303" pitchFamily="18" charset="0"/>
              </a:rPr>
              <a:t>and</a:t>
            </a:r>
          </a:p>
          <a:p>
            <a:pPr marL="0" indent="0" algn="just">
              <a:buNone/>
            </a:pPr>
            <a:r>
              <a:rPr lang="en-US" sz="2400" dirty="0">
                <a:latin typeface="Georgia" panose="02040502050405020303" pitchFamily="18" charset="0"/>
              </a:rPr>
              <a:t> </a:t>
            </a:r>
            <a:endParaRPr lang="en-US" sz="2400" dirty="0" smtClean="0">
              <a:latin typeface="Georgia" panose="02040502050405020303" pitchFamily="18" charset="0"/>
            </a:endParaRPr>
          </a:p>
          <a:p>
            <a:pPr marL="0" indent="0" algn="just">
              <a:buNone/>
            </a:pPr>
            <a:r>
              <a:rPr lang="en-US" sz="2400" dirty="0" smtClean="0">
                <a:latin typeface="Georgia" panose="02040502050405020303" pitchFamily="18" charset="0"/>
              </a:rPr>
              <a:t>WHEREAS</a:t>
            </a:r>
            <a:r>
              <a:rPr lang="en-US" sz="2400" dirty="0">
                <a:latin typeface="Georgia" panose="02040502050405020303" pitchFamily="18" charset="0"/>
              </a:rPr>
              <a:t>, the term of the CSC Agreement, as previously amended, currently is to expire on June 30, 2015. </a:t>
            </a:r>
          </a:p>
          <a:p>
            <a:pPr marL="0" indent="0" algn="just">
              <a:buNone/>
            </a:pPr>
            <a:r>
              <a:rPr lang="en-US" sz="2400" dirty="0">
                <a:latin typeface="Georgia" panose="02040502050405020303" pitchFamily="18" charset="0"/>
              </a:rPr>
              <a:t> </a:t>
            </a:r>
          </a:p>
          <a:p>
            <a:pPr marL="0" indent="0" algn="just">
              <a:buNone/>
            </a:pPr>
            <a:r>
              <a:rPr lang="en-US" sz="2400" dirty="0">
                <a:latin typeface="Georgia" panose="02040502050405020303" pitchFamily="18" charset="0"/>
              </a:rPr>
              <a:t>NOW, THEREFORE, BE IT RESOLVED by the Board of Governors of the Geo. L. Smith II Georgia World Congress Center Authority that: </a:t>
            </a:r>
          </a:p>
          <a:p>
            <a:pPr marL="0" indent="0" algn="just">
              <a:buNone/>
            </a:pPr>
            <a:endParaRPr lang="en-US" sz="18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dirty="0" smtClean="0"/>
              <a:t>Board Action - Continued</a:t>
            </a:r>
            <a:endParaRPr lang="en-US" dirty="0"/>
          </a:p>
        </p:txBody>
      </p:sp>
      <p:sp>
        <p:nvSpPr>
          <p:cNvPr id="375811" name="Rectangle 3"/>
          <p:cNvSpPr>
            <a:spLocks noGrp="1" noChangeArrowheads="1"/>
          </p:cNvSpPr>
          <p:nvPr>
            <p:ph type="body" idx="1"/>
          </p:nvPr>
        </p:nvSpPr>
        <p:spPr>
          <a:xfrm>
            <a:off x="381000" y="1371600"/>
            <a:ext cx="6858000" cy="4953000"/>
          </a:xfrm>
        </p:spPr>
        <p:txBody>
          <a:bodyPr/>
          <a:lstStyle/>
          <a:p>
            <a:pPr marL="0" indent="0" algn="just">
              <a:buNone/>
            </a:pPr>
            <a:r>
              <a:rPr lang="en-US" sz="2400" dirty="0" smtClean="0">
                <a:latin typeface="Georgia" panose="02040502050405020303" pitchFamily="18" charset="0"/>
              </a:rPr>
              <a:t>The </a:t>
            </a:r>
            <a:r>
              <a:rPr lang="en-US" sz="2400" dirty="0">
                <a:latin typeface="Georgia" panose="02040502050405020303" pitchFamily="18" charset="0"/>
              </a:rPr>
              <a:t>Executive Director is authorized, though not required, to negotiate a written agreement with Contemporary Services Corporation (“CSC”) pursuant to which the Authority’s Agreement with CSC, as previously amended, would be extended to expire not later than June 30, 2017. </a:t>
            </a:r>
            <a:endParaRPr lang="en-US" sz="2400" dirty="0" smtClean="0">
              <a:latin typeface="Georgia" panose="02040502050405020303" pitchFamily="18" charset="0"/>
            </a:endParaRPr>
          </a:p>
          <a:p>
            <a:pPr marL="0" indent="0">
              <a:buNone/>
            </a:pPr>
            <a:endParaRPr lang="en-US" sz="2400" dirty="0" smtClean="0">
              <a:latin typeface="Georgia" panose="02040502050405020303" pitchFamily="18" charset="0"/>
            </a:endParaRPr>
          </a:p>
          <a:p>
            <a:pPr marL="0" indent="0">
              <a:buNone/>
            </a:pPr>
            <a:r>
              <a:rPr lang="en-US" sz="2400" b="1" dirty="0" smtClean="0">
                <a:latin typeface="Georgia" panose="02040502050405020303" pitchFamily="18" charset="0"/>
              </a:rPr>
              <a:t>Staff recommends approval.</a:t>
            </a:r>
            <a:endParaRPr lang="en-US" sz="2400" b="1" dirty="0">
              <a:latin typeface="Georgia" panose="02040502050405020303" pitchFamily="18" charset="0"/>
            </a:endParaRPr>
          </a:p>
          <a:p>
            <a:endParaRPr lang="en-US" sz="3200" dirty="0">
              <a:latin typeface="Georgia" panose="02040502050405020303" pitchFamily="18" charset="0"/>
            </a:endParaRPr>
          </a:p>
        </p:txBody>
      </p:sp>
    </p:spTree>
    <p:extLst>
      <p:ext uri="{BB962C8B-B14F-4D97-AF65-F5344CB8AC3E}">
        <p14:creationId xmlns:p14="http://schemas.microsoft.com/office/powerpoint/2010/main" val="124992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57400"/>
            <a:ext cx="7772400" cy="1470025"/>
          </a:xfrm>
        </p:spPr>
        <p:txBody>
          <a:bodyPr/>
          <a:lstStyle/>
          <a:p>
            <a:pPr algn="ctr"/>
            <a:r>
              <a:rPr lang="en-US" b="1" dirty="0" smtClean="0"/>
              <a:t/>
            </a:r>
            <a:br>
              <a:rPr lang="en-US" b="1" dirty="0" smtClean="0"/>
            </a:br>
            <a:r>
              <a:rPr lang="en-US" b="1" dirty="0"/>
              <a:t/>
            </a:r>
            <a:br>
              <a:rPr lang="en-US" b="1" dirty="0"/>
            </a:br>
            <a:r>
              <a:rPr lang="en-US" b="1" dirty="0" smtClean="0"/>
              <a:t>GWCCA </a:t>
            </a:r>
            <a:br>
              <a:rPr lang="en-US" b="1" dirty="0" smtClean="0"/>
            </a:br>
            <a:r>
              <a:rPr lang="en-US" b="1" dirty="0" smtClean="0"/>
              <a:t>Bylaws Change</a:t>
            </a:r>
            <a:br>
              <a:rPr lang="en-US" b="1" dirty="0" smtClean="0"/>
            </a:br>
            <a:r>
              <a:rPr lang="en-US" dirty="0"/>
              <a:t/>
            </a:r>
            <a:br>
              <a:rPr lang="en-US" dirty="0"/>
            </a:br>
            <a:endParaRPr lang="en-US" dirty="0"/>
          </a:p>
        </p:txBody>
      </p:sp>
      <p:sp>
        <p:nvSpPr>
          <p:cNvPr id="5" name="Subtitle 4"/>
          <p:cNvSpPr>
            <a:spLocks noGrp="1"/>
          </p:cNvSpPr>
          <p:nvPr>
            <p:ph type="subTitle" idx="1"/>
          </p:nvPr>
        </p:nvSpPr>
        <p:spPr>
          <a:xfrm>
            <a:off x="838200" y="3581400"/>
            <a:ext cx="6400800" cy="1752600"/>
          </a:xfrm>
        </p:spPr>
        <p:txBody>
          <a:bodyPr/>
          <a:lstStyle/>
          <a:p>
            <a:r>
              <a:rPr lang="en-US" dirty="0">
                <a:latin typeface="+mj-lt"/>
              </a:rPr>
              <a:t>Frank Poe</a:t>
            </a:r>
          </a:p>
        </p:txBody>
      </p:sp>
    </p:spTree>
    <p:extLst>
      <p:ext uri="{BB962C8B-B14F-4D97-AF65-F5344CB8AC3E}">
        <p14:creationId xmlns:p14="http://schemas.microsoft.com/office/powerpoint/2010/main" val="1726291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71600" y="381000"/>
            <a:ext cx="5943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Georgia"/>
                <a:cs typeface="Arial"/>
              </a:rPr>
              <a:t>Resolution - GWCCA Bylaws Change</a:t>
            </a:r>
            <a:endParaRPr kumimoji="0" lang="en-US" b="0" i="0" u="none" strike="noStrike" kern="0" cap="none" spc="0" normalizeH="0" baseline="0" noProof="0" dirty="0">
              <a:ln>
                <a:noFill/>
              </a:ln>
              <a:solidFill>
                <a:srgbClr val="000000"/>
              </a:solidFill>
              <a:effectLst/>
              <a:uLnTx/>
              <a:uFillTx/>
              <a:latin typeface="Georgia"/>
              <a:cs typeface="Arial"/>
            </a:endParaRPr>
          </a:p>
        </p:txBody>
      </p:sp>
      <p:sp>
        <p:nvSpPr>
          <p:cNvPr id="5" name="Content Placeholder 2"/>
          <p:cNvSpPr txBox="1">
            <a:spLocks/>
          </p:cNvSpPr>
          <p:nvPr/>
        </p:nvSpPr>
        <p:spPr bwMode="auto">
          <a:xfrm>
            <a:off x="457200" y="1905000"/>
            <a:ext cx="6858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Georgia" panose="02040502050405020303" pitchFamily="18" charset="0"/>
                <a:cs typeface="Arial"/>
              </a:rPr>
              <a:t>Article VI – Officers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Georgia" panose="02040502050405020303" pitchFamily="18" charset="0"/>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Georgia" panose="02040502050405020303" pitchFamily="18" charset="0"/>
                <a:cs typeface="Arial"/>
              </a:rPr>
              <a:t>Article VII – Powers and Duties of Officers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Georgia" panose="02040502050405020303" pitchFamily="18" charset="0"/>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Georgia" panose="02040502050405020303" pitchFamily="18" charset="0"/>
                <a:cs typeface="Arial"/>
              </a:rPr>
              <a:t>Add Savannah General Manager and Assistant General Manager to GWCCA Bylaws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Georgia" panose="02040502050405020303" pitchFamily="18" charset="0"/>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dirty="0" smtClean="0"/>
              <a:t>Board Action</a:t>
            </a:r>
            <a:endParaRPr lang="en-US" dirty="0"/>
          </a:p>
        </p:txBody>
      </p:sp>
      <p:sp>
        <p:nvSpPr>
          <p:cNvPr id="373763" name="Rectangle 3"/>
          <p:cNvSpPr>
            <a:spLocks noGrp="1" noChangeArrowheads="1"/>
          </p:cNvSpPr>
          <p:nvPr>
            <p:ph idx="1"/>
          </p:nvPr>
        </p:nvSpPr>
        <p:spPr>
          <a:xfrm>
            <a:off x="457200" y="1295400"/>
            <a:ext cx="6858000" cy="5410200"/>
          </a:xfrm>
        </p:spPr>
        <p:txBody>
          <a:bodyPr/>
          <a:lstStyle/>
          <a:p>
            <a:pPr marL="0" marR="0" indent="0" algn="just">
              <a:spcBef>
                <a:spcPts val="0"/>
              </a:spcBef>
              <a:spcAft>
                <a:spcPts val="0"/>
              </a:spcAft>
              <a:buNone/>
            </a:pPr>
            <a:r>
              <a:rPr lang="en-US" sz="2400" dirty="0">
                <a:latin typeface="Georgia" panose="02040502050405020303" pitchFamily="18" charset="0"/>
                <a:ea typeface="Times New Roman"/>
              </a:rPr>
              <a:t>WHEREAS, more than thirty (30) days have passed since a proposed amendment to the Bylaws, in the form attached hereto as Exhibit A, was, in writing, distributed in person or by mail to the members of the Board.</a:t>
            </a:r>
          </a:p>
          <a:p>
            <a:pPr marL="0" marR="0" indent="457200" algn="just">
              <a:spcBef>
                <a:spcPts val="0"/>
              </a:spcBef>
              <a:spcAft>
                <a:spcPts val="0"/>
              </a:spcAft>
            </a:pPr>
            <a:endParaRPr lang="en-US" sz="2400" dirty="0">
              <a:latin typeface="Georgia" panose="02040502050405020303" pitchFamily="18" charset="0"/>
              <a:ea typeface="Times New Roman"/>
            </a:endParaRPr>
          </a:p>
          <a:p>
            <a:pPr marL="0" indent="0">
              <a:buNone/>
            </a:pPr>
            <a:r>
              <a:rPr lang="en-US" sz="2400" dirty="0">
                <a:latin typeface="Georgia" panose="02040502050405020303" pitchFamily="18" charset="0"/>
                <a:ea typeface="Times New Roman"/>
              </a:rPr>
              <a:t>NOW THEREFORE, BE IT RESOLVED by the Board of Governors of the Geo. L. Smith II Georgia World Congress Center Authority that the Bylaws hereby are amended and new Bylaws are adopted in the form attached hereto as Exhibit </a:t>
            </a:r>
            <a:r>
              <a:rPr lang="en-US" sz="2400" dirty="0" smtClean="0">
                <a:latin typeface="Georgia" panose="02040502050405020303" pitchFamily="18" charset="0"/>
                <a:ea typeface="Times New Roman"/>
              </a:rPr>
              <a:t>A.</a:t>
            </a:r>
          </a:p>
          <a:p>
            <a:pPr marL="0" indent="0">
              <a:buNone/>
            </a:pPr>
            <a:r>
              <a:rPr lang="en-US" sz="2400" b="1" dirty="0" smtClean="0">
                <a:latin typeface="Georgia" panose="02040502050405020303" pitchFamily="18" charset="0"/>
              </a:rPr>
              <a:t/>
            </a:r>
            <a:br>
              <a:rPr lang="en-US" sz="2400" b="1" dirty="0" smtClean="0">
                <a:latin typeface="Georgia" panose="02040502050405020303" pitchFamily="18" charset="0"/>
              </a:rPr>
            </a:br>
            <a:r>
              <a:rPr lang="en-US" sz="2400" b="1" dirty="0" smtClean="0">
                <a:latin typeface="Georgia" panose="02040502050405020303" pitchFamily="18" charset="0"/>
              </a:rPr>
              <a:t>Staff recommends approval.</a:t>
            </a:r>
            <a:endParaRPr lang="en-US" sz="2400" b="1"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Planning Retreat</a:t>
            </a:r>
            <a:endParaRPr lang="en-US" dirty="0"/>
          </a:p>
        </p:txBody>
      </p:sp>
      <p:sp>
        <p:nvSpPr>
          <p:cNvPr id="3" name="Content Placeholder 2"/>
          <p:cNvSpPr>
            <a:spLocks noGrp="1"/>
          </p:cNvSpPr>
          <p:nvPr>
            <p:ph idx="1"/>
          </p:nvPr>
        </p:nvSpPr>
        <p:spPr>
          <a:xfrm>
            <a:off x="457200" y="2362200"/>
            <a:ext cx="6858000" cy="1752600"/>
          </a:xfrm>
        </p:spPr>
        <p:txBody>
          <a:bodyPr/>
          <a:lstStyle/>
          <a:p>
            <a:pPr marL="0" indent="0" algn="ctr">
              <a:buNone/>
            </a:pPr>
            <a:r>
              <a:rPr lang="en-US" dirty="0" smtClean="0">
                <a:latin typeface="Georgia" panose="02040502050405020303" pitchFamily="18" charset="0"/>
              </a:rPr>
              <a:t>Wednesday, September 24, 2014</a:t>
            </a:r>
          </a:p>
          <a:p>
            <a:pPr marL="0" indent="0" algn="ctr">
              <a:buNone/>
            </a:pPr>
            <a:r>
              <a:rPr lang="en-US" dirty="0" smtClean="0">
                <a:latin typeface="Georgia" panose="02040502050405020303" pitchFamily="18" charset="0"/>
              </a:rPr>
              <a:t>Thursday, September 25, 2014</a:t>
            </a:r>
          </a:p>
          <a:p>
            <a:pPr marL="0" indent="0" algn="ctr">
              <a:buNone/>
            </a:pPr>
            <a:r>
              <a:rPr lang="en-US" dirty="0" smtClean="0">
                <a:latin typeface="Georgia" panose="02040502050405020303" pitchFamily="18" charset="0"/>
              </a:rPr>
              <a:t>Friday, September 26, 2014</a:t>
            </a:r>
            <a:endParaRPr lang="en-US"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71600" y="381000"/>
            <a:ext cx="6096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Georgia" pitchFamily="18" charset="0"/>
                <a:cs typeface="Arial" charset="0"/>
              </a:defRPr>
            </a:lvl2pPr>
            <a:lvl3pPr algn="l" rtl="0" fontAlgn="base">
              <a:spcBef>
                <a:spcPct val="0"/>
              </a:spcBef>
              <a:spcAft>
                <a:spcPct val="0"/>
              </a:spcAft>
              <a:defRPr sz="3300">
                <a:solidFill>
                  <a:schemeClr val="tx2"/>
                </a:solidFill>
                <a:latin typeface="Georgia" pitchFamily="18" charset="0"/>
                <a:cs typeface="Arial" charset="0"/>
              </a:defRPr>
            </a:lvl3pPr>
            <a:lvl4pPr algn="l" rtl="0" fontAlgn="base">
              <a:spcBef>
                <a:spcPct val="0"/>
              </a:spcBef>
              <a:spcAft>
                <a:spcPct val="0"/>
              </a:spcAft>
              <a:defRPr sz="3300">
                <a:solidFill>
                  <a:schemeClr val="tx2"/>
                </a:solidFill>
                <a:latin typeface="Georgia" pitchFamily="18" charset="0"/>
                <a:cs typeface="Arial" charset="0"/>
              </a:defRPr>
            </a:lvl4pPr>
            <a:lvl5pPr algn="l" rtl="0" fontAlgn="base">
              <a:spcBef>
                <a:spcPct val="0"/>
              </a:spcBef>
              <a:spcAft>
                <a:spcPct val="0"/>
              </a:spcAft>
              <a:defRPr sz="3300">
                <a:solidFill>
                  <a:schemeClr val="tx2"/>
                </a:solidFill>
                <a:latin typeface="Georgia" pitchFamily="18" charset="0"/>
                <a:cs typeface="Arial" charset="0"/>
              </a:defRPr>
            </a:lvl5pPr>
            <a:lvl6pPr marL="457200" algn="l" rtl="0" fontAlgn="base">
              <a:spcBef>
                <a:spcPct val="0"/>
              </a:spcBef>
              <a:spcAft>
                <a:spcPct val="0"/>
              </a:spcAft>
              <a:defRPr sz="3300">
                <a:solidFill>
                  <a:schemeClr val="tx2"/>
                </a:solidFill>
                <a:latin typeface="Georgia" pitchFamily="18" charset="0"/>
                <a:cs typeface="Arial" charset="0"/>
              </a:defRPr>
            </a:lvl6pPr>
            <a:lvl7pPr marL="914400" algn="l" rtl="0" fontAlgn="base">
              <a:spcBef>
                <a:spcPct val="0"/>
              </a:spcBef>
              <a:spcAft>
                <a:spcPct val="0"/>
              </a:spcAft>
              <a:defRPr sz="3300">
                <a:solidFill>
                  <a:schemeClr val="tx2"/>
                </a:solidFill>
                <a:latin typeface="Georgia" pitchFamily="18" charset="0"/>
                <a:cs typeface="Arial" charset="0"/>
              </a:defRPr>
            </a:lvl7pPr>
            <a:lvl8pPr marL="1371600" algn="l" rtl="0" fontAlgn="base">
              <a:spcBef>
                <a:spcPct val="0"/>
              </a:spcBef>
              <a:spcAft>
                <a:spcPct val="0"/>
              </a:spcAft>
              <a:defRPr sz="3300">
                <a:solidFill>
                  <a:schemeClr val="tx2"/>
                </a:solidFill>
                <a:latin typeface="Georgia" pitchFamily="18" charset="0"/>
                <a:cs typeface="Arial" charset="0"/>
              </a:defRPr>
            </a:lvl8pPr>
            <a:lvl9pPr marL="1828800" algn="l" rtl="0" fontAlgn="base">
              <a:spcBef>
                <a:spcPct val="0"/>
              </a:spcBef>
              <a:spcAft>
                <a:spcPct val="0"/>
              </a:spcAft>
              <a:defRPr sz="3300">
                <a:solidFill>
                  <a:schemeClr val="tx2"/>
                </a:solidFill>
                <a:latin typeface="Georgia" pitchFamily="18"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Georgia"/>
                <a:cs typeface="Arial"/>
              </a:rPr>
              <a:t>Executive Session</a:t>
            </a:r>
            <a:endParaRPr kumimoji="0" lang="en-US" b="0" i="0" u="none" strike="noStrike" kern="0" cap="none" spc="0" normalizeH="0" baseline="0" noProof="0" dirty="0">
              <a:ln>
                <a:noFill/>
              </a:ln>
              <a:solidFill>
                <a:srgbClr val="000000"/>
              </a:solidFill>
              <a:effectLst/>
              <a:uLnTx/>
              <a:uFillTx/>
              <a:latin typeface="Georgia"/>
              <a:cs typeface="Arial"/>
            </a:endParaRPr>
          </a:p>
        </p:txBody>
      </p:sp>
      <p:sp>
        <p:nvSpPr>
          <p:cNvPr id="5" name="Content Placeholder 2"/>
          <p:cNvSpPr txBox="1">
            <a:spLocks/>
          </p:cNvSpPr>
          <p:nvPr/>
        </p:nvSpPr>
        <p:spPr bwMode="auto">
          <a:xfrm>
            <a:off x="457200" y="1371600"/>
            <a:ext cx="6858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Georgia" panose="02040502050405020303" pitchFamily="18" charset="0"/>
                <a:cs typeface="Arial"/>
              </a:rPr>
              <a:t>Real Property Acquisition</a:t>
            </a:r>
            <a:endParaRPr kumimoji="0" lang="en-US" b="0" i="0" u="none" strike="noStrike" kern="0" cap="none" spc="0" normalizeH="0" baseline="0" noProof="0" dirty="0">
              <a:ln>
                <a:noFill/>
              </a:ln>
              <a:solidFill>
                <a:srgbClr val="000000"/>
              </a:solidFill>
              <a:effectLst/>
              <a:uLnTx/>
              <a:uFillTx/>
              <a:latin typeface="Georgia" panose="02040502050405020303" pitchFamily="18" charset="0"/>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340427" y="381000"/>
            <a:ext cx="7391400" cy="838200"/>
          </a:xfrm>
        </p:spPr>
        <p:txBody>
          <a:bodyPr/>
          <a:lstStyle/>
          <a:p>
            <a:pPr eaLnBrk="1" hangingPunct="1">
              <a:defRPr/>
            </a:pPr>
            <a:r>
              <a:rPr lang="en-US" dirty="0" smtClean="0"/>
              <a:t>Financial Snapshot </a:t>
            </a:r>
            <a:endParaRPr lang="en-US" dirty="0">
              <a:solidFill>
                <a:schemeClr val="accent5"/>
              </a:solidFill>
            </a:endParaRPr>
          </a:p>
        </p:txBody>
      </p:sp>
      <p:sp>
        <p:nvSpPr>
          <p:cNvPr id="48" name="Rectangle 47"/>
          <p:cNvSpPr/>
          <p:nvPr/>
        </p:nvSpPr>
        <p:spPr>
          <a:xfrm>
            <a:off x="457200" y="4038600"/>
            <a:ext cx="3276600" cy="2057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2" name="Rectangle 51"/>
          <p:cNvSpPr/>
          <p:nvPr/>
        </p:nvSpPr>
        <p:spPr>
          <a:xfrm>
            <a:off x="3886200" y="4038600"/>
            <a:ext cx="2438400" cy="2057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3" name="Rectangle 52"/>
          <p:cNvSpPr/>
          <p:nvPr/>
        </p:nvSpPr>
        <p:spPr>
          <a:xfrm>
            <a:off x="457200" y="1600200"/>
            <a:ext cx="8229600" cy="2286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 name="Rectangle 53"/>
          <p:cNvSpPr/>
          <p:nvPr/>
        </p:nvSpPr>
        <p:spPr>
          <a:xfrm>
            <a:off x="6477000" y="4038600"/>
            <a:ext cx="2209800" cy="2057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5" name="TextBox 18"/>
          <p:cNvSpPr txBox="1">
            <a:spLocks noChangeArrowheads="1"/>
          </p:cNvSpPr>
          <p:nvPr/>
        </p:nvSpPr>
        <p:spPr bwMode="auto">
          <a:xfrm>
            <a:off x="2885281" y="2776379"/>
            <a:ext cx="1381919" cy="369332"/>
          </a:xfrm>
          <a:prstGeom prst="rect">
            <a:avLst/>
          </a:prstGeom>
          <a:noFill/>
          <a:ln w="9525">
            <a:noFill/>
            <a:miter lim="800000"/>
            <a:headEnd/>
            <a:tailEnd/>
          </a:ln>
        </p:spPr>
        <p:txBody>
          <a:bodyPr wrap="square">
            <a:spAutoFit/>
          </a:bodyPr>
          <a:lstStyle/>
          <a:p>
            <a:pPr algn="r"/>
            <a:r>
              <a:rPr lang="en-US" b="1" dirty="0" smtClean="0">
                <a:solidFill>
                  <a:srgbClr val="FF0000"/>
                </a:solidFill>
                <a:latin typeface="Century Gothic" pitchFamily="34" charset="0"/>
                <a:cs typeface="Times New Roman" pitchFamily="18" charset="0"/>
              </a:rPr>
              <a:t>593,907</a:t>
            </a:r>
            <a:endParaRPr lang="en-US" dirty="0">
              <a:solidFill>
                <a:srgbClr val="FF0000"/>
              </a:solidFill>
              <a:latin typeface="Century Gothic" pitchFamily="34" charset="0"/>
              <a:cs typeface="Arial"/>
            </a:endParaRPr>
          </a:p>
        </p:txBody>
      </p:sp>
      <p:sp>
        <p:nvSpPr>
          <p:cNvPr id="56" name="TextBox 19"/>
          <p:cNvSpPr txBox="1">
            <a:spLocks noChangeArrowheads="1"/>
          </p:cNvSpPr>
          <p:nvPr/>
        </p:nvSpPr>
        <p:spPr bwMode="auto">
          <a:xfrm>
            <a:off x="2705100" y="3429000"/>
            <a:ext cx="1562100" cy="369332"/>
          </a:xfrm>
          <a:prstGeom prst="rect">
            <a:avLst/>
          </a:prstGeom>
          <a:noFill/>
          <a:ln w="9525">
            <a:noFill/>
            <a:miter lim="800000"/>
            <a:headEnd/>
            <a:tailEnd/>
          </a:ln>
        </p:spPr>
        <p:txBody>
          <a:bodyPr wrap="square">
            <a:spAutoFit/>
          </a:bodyPr>
          <a:lstStyle/>
          <a:p>
            <a:pPr algn="r"/>
            <a:r>
              <a:rPr lang="en-US" b="1" dirty="0" smtClean="0">
                <a:solidFill>
                  <a:srgbClr val="FF0000"/>
                </a:solidFill>
                <a:latin typeface="Century Gothic" pitchFamily="34" charset="0"/>
                <a:cs typeface="Arial"/>
              </a:rPr>
              <a:t>843,731</a:t>
            </a:r>
            <a:endParaRPr lang="en-US" b="1" dirty="0">
              <a:solidFill>
                <a:srgbClr val="FF0000"/>
              </a:solidFill>
              <a:latin typeface="Century Gothic" pitchFamily="34" charset="0"/>
              <a:cs typeface="Arial"/>
            </a:endParaRPr>
          </a:p>
        </p:txBody>
      </p:sp>
      <p:sp>
        <p:nvSpPr>
          <p:cNvPr id="57" name="TextBox 20"/>
          <p:cNvSpPr txBox="1">
            <a:spLocks noChangeArrowheads="1"/>
          </p:cNvSpPr>
          <p:nvPr/>
        </p:nvSpPr>
        <p:spPr bwMode="auto">
          <a:xfrm>
            <a:off x="4756534" y="2776379"/>
            <a:ext cx="1568066" cy="369332"/>
          </a:xfrm>
          <a:prstGeom prst="rect">
            <a:avLst/>
          </a:prstGeom>
          <a:noFill/>
          <a:ln w="9525">
            <a:noFill/>
            <a:miter lim="800000"/>
            <a:headEnd/>
            <a:tailEnd/>
          </a:ln>
        </p:spPr>
        <p:txBody>
          <a:bodyPr wrap="square">
            <a:spAutoFit/>
          </a:bodyPr>
          <a:lstStyle/>
          <a:p>
            <a:pPr algn="r"/>
            <a:r>
              <a:rPr lang="en-US" b="1" dirty="0" smtClean="0">
                <a:latin typeface="Century Gothic" pitchFamily="34" charset="0"/>
                <a:cs typeface="Times New Roman" pitchFamily="18" charset="0"/>
              </a:rPr>
              <a:t>1,255,237</a:t>
            </a:r>
            <a:endParaRPr lang="en-US" dirty="0">
              <a:latin typeface="Century Gothic" pitchFamily="34" charset="0"/>
              <a:cs typeface="Arial"/>
            </a:endParaRPr>
          </a:p>
        </p:txBody>
      </p:sp>
      <p:sp>
        <p:nvSpPr>
          <p:cNvPr id="58" name="TextBox 21"/>
          <p:cNvSpPr txBox="1">
            <a:spLocks noChangeArrowheads="1"/>
          </p:cNvSpPr>
          <p:nvPr/>
        </p:nvSpPr>
        <p:spPr bwMode="auto">
          <a:xfrm>
            <a:off x="4819240" y="3429000"/>
            <a:ext cx="1505360" cy="369332"/>
          </a:xfrm>
          <a:prstGeom prst="rect">
            <a:avLst/>
          </a:prstGeom>
          <a:noFill/>
          <a:ln w="9525">
            <a:noFill/>
            <a:miter lim="800000"/>
            <a:headEnd/>
            <a:tailEnd/>
          </a:ln>
        </p:spPr>
        <p:txBody>
          <a:bodyPr wrap="square">
            <a:spAutoFit/>
          </a:bodyPr>
          <a:lstStyle/>
          <a:p>
            <a:pPr algn="r"/>
            <a:r>
              <a:rPr lang="en-US" b="1" dirty="0" smtClean="0">
                <a:solidFill>
                  <a:srgbClr val="000000"/>
                </a:solidFill>
                <a:latin typeface="Century Gothic" pitchFamily="34" charset="0"/>
                <a:cs typeface="Times New Roman" pitchFamily="18" charset="0"/>
              </a:rPr>
              <a:t>25,397,889</a:t>
            </a:r>
            <a:endParaRPr lang="en-US" dirty="0">
              <a:solidFill>
                <a:prstClr val="black"/>
              </a:solidFill>
              <a:latin typeface="Century Gothic" pitchFamily="34" charset="0"/>
              <a:cs typeface="Arial"/>
            </a:endParaRPr>
          </a:p>
        </p:txBody>
      </p:sp>
      <p:sp>
        <p:nvSpPr>
          <p:cNvPr id="59" name="TextBox 22"/>
          <p:cNvSpPr txBox="1">
            <a:spLocks noChangeArrowheads="1"/>
          </p:cNvSpPr>
          <p:nvPr/>
        </p:nvSpPr>
        <p:spPr bwMode="auto">
          <a:xfrm>
            <a:off x="6705600" y="2776379"/>
            <a:ext cx="1371600" cy="369332"/>
          </a:xfrm>
          <a:prstGeom prst="rect">
            <a:avLst/>
          </a:prstGeom>
          <a:noFill/>
          <a:ln w="9525">
            <a:noFill/>
            <a:miter lim="800000"/>
            <a:headEnd/>
            <a:tailEnd/>
          </a:ln>
        </p:spPr>
        <p:txBody>
          <a:bodyPr wrap="square">
            <a:spAutoFit/>
          </a:bodyPr>
          <a:lstStyle/>
          <a:p>
            <a:pPr algn="r"/>
            <a:r>
              <a:rPr lang="en-US" b="1" dirty="0" smtClean="0">
                <a:solidFill>
                  <a:srgbClr val="FF0000"/>
                </a:solidFill>
                <a:latin typeface="Century Gothic" pitchFamily="34" charset="0"/>
                <a:cs typeface="Times New Roman" pitchFamily="18" charset="0"/>
              </a:rPr>
              <a:t>72,139</a:t>
            </a:r>
            <a:endParaRPr lang="en-US" b="1" dirty="0">
              <a:solidFill>
                <a:srgbClr val="FF0000"/>
              </a:solidFill>
              <a:latin typeface="Century Gothic" pitchFamily="34" charset="0"/>
              <a:cs typeface="Times New Roman" pitchFamily="18" charset="0"/>
            </a:endParaRPr>
          </a:p>
        </p:txBody>
      </p:sp>
      <p:sp>
        <p:nvSpPr>
          <p:cNvPr id="60" name="TextBox 23"/>
          <p:cNvSpPr txBox="1">
            <a:spLocks noChangeArrowheads="1"/>
          </p:cNvSpPr>
          <p:nvPr/>
        </p:nvSpPr>
        <p:spPr bwMode="auto">
          <a:xfrm>
            <a:off x="6781800" y="3429000"/>
            <a:ext cx="1295400" cy="369332"/>
          </a:xfrm>
          <a:prstGeom prst="rect">
            <a:avLst/>
          </a:prstGeom>
          <a:noFill/>
          <a:ln w="9525">
            <a:noFill/>
            <a:miter lim="800000"/>
            <a:headEnd/>
            <a:tailEnd/>
          </a:ln>
        </p:spPr>
        <p:txBody>
          <a:bodyPr wrap="square">
            <a:spAutoFit/>
          </a:bodyPr>
          <a:lstStyle/>
          <a:p>
            <a:pPr algn="r"/>
            <a:r>
              <a:rPr lang="en-US" b="1" dirty="0" smtClean="0">
                <a:solidFill>
                  <a:prstClr val="black"/>
                </a:solidFill>
                <a:latin typeface="Century Gothic" pitchFamily="34" charset="0"/>
                <a:cs typeface="Times New Roman" pitchFamily="18" charset="0"/>
              </a:rPr>
              <a:t>189,932</a:t>
            </a:r>
            <a:endParaRPr lang="en-US" dirty="0">
              <a:solidFill>
                <a:prstClr val="black"/>
              </a:solidFill>
              <a:latin typeface="Century Gothic" pitchFamily="34" charset="0"/>
              <a:cs typeface="Arial"/>
            </a:endParaRPr>
          </a:p>
        </p:txBody>
      </p:sp>
      <p:sp>
        <p:nvSpPr>
          <p:cNvPr id="61" name="Rectangle 60"/>
          <p:cNvSpPr/>
          <p:nvPr/>
        </p:nvSpPr>
        <p:spPr>
          <a:xfrm>
            <a:off x="4656763" y="4191000"/>
            <a:ext cx="1643399" cy="677108"/>
          </a:xfrm>
          <a:prstGeom prst="rect">
            <a:avLst/>
          </a:prstGeom>
        </p:spPr>
        <p:txBody>
          <a:bodyPr wrap="none">
            <a:spAutoFit/>
          </a:bodyPr>
          <a:lstStyle/>
          <a:p>
            <a:pPr algn="ctr" fontAlgn="auto">
              <a:spcBef>
                <a:spcPts val="0"/>
              </a:spcBef>
              <a:spcAft>
                <a:spcPts val="0"/>
              </a:spcAft>
              <a:defRPr/>
            </a:pPr>
            <a:r>
              <a:rPr lang="en-US" sz="2400" dirty="0">
                <a:solidFill>
                  <a:srgbClr val="2F8927"/>
                </a:solidFill>
                <a:latin typeface="Georgia"/>
                <a:cs typeface="Arial"/>
              </a:rPr>
              <a:t>Customers</a:t>
            </a:r>
          </a:p>
          <a:p>
            <a:pPr algn="ctr" fontAlgn="auto">
              <a:spcBef>
                <a:spcPts val="0"/>
              </a:spcBef>
              <a:spcAft>
                <a:spcPts val="0"/>
              </a:spcAft>
              <a:defRPr/>
            </a:pPr>
            <a:r>
              <a:rPr lang="en-US" sz="1400" dirty="0">
                <a:solidFill>
                  <a:srgbClr val="2F8927"/>
                </a:solidFill>
                <a:latin typeface="Georgia"/>
                <a:cs typeface="Arial"/>
              </a:rPr>
              <a:t>(Estimated)</a:t>
            </a:r>
          </a:p>
        </p:txBody>
      </p:sp>
      <p:sp>
        <p:nvSpPr>
          <p:cNvPr id="62" name="Rectangle 61"/>
          <p:cNvSpPr/>
          <p:nvPr/>
        </p:nvSpPr>
        <p:spPr>
          <a:xfrm>
            <a:off x="7088187" y="4191000"/>
            <a:ext cx="1598613" cy="457200"/>
          </a:xfrm>
          <a:prstGeom prst="rect">
            <a:avLst/>
          </a:prstGeom>
        </p:spPr>
        <p:txBody>
          <a:bodyPr wrap="none">
            <a:spAutoFit/>
          </a:bodyPr>
          <a:lstStyle/>
          <a:p>
            <a:pPr>
              <a:spcBef>
                <a:spcPct val="20000"/>
              </a:spcBef>
              <a:buClr>
                <a:srgbClr val="5F5F5F"/>
              </a:buClr>
              <a:buSzPct val="80000"/>
              <a:defRPr/>
            </a:pPr>
            <a:r>
              <a:rPr lang="en-US" sz="2400" dirty="0" smtClean="0">
                <a:solidFill>
                  <a:srgbClr val="2F8927"/>
                </a:solidFill>
                <a:latin typeface="Georgia"/>
                <a:cs typeface="Arial"/>
              </a:rPr>
              <a:t>Economic </a:t>
            </a:r>
            <a:endParaRPr lang="en-US" sz="2400" dirty="0">
              <a:solidFill>
                <a:srgbClr val="2F8927"/>
              </a:solidFill>
              <a:latin typeface="Georgia"/>
              <a:cs typeface="Arial"/>
            </a:endParaRPr>
          </a:p>
        </p:txBody>
      </p:sp>
      <p:sp>
        <p:nvSpPr>
          <p:cNvPr id="63" name="TextBox 62"/>
          <p:cNvSpPr txBox="1"/>
          <p:nvPr/>
        </p:nvSpPr>
        <p:spPr>
          <a:xfrm>
            <a:off x="990600" y="2791768"/>
            <a:ext cx="1371600" cy="338554"/>
          </a:xfrm>
          <a:prstGeom prst="rect">
            <a:avLst/>
          </a:prstGeom>
          <a:noFill/>
        </p:spPr>
        <p:txBody>
          <a:bodyPr wrap="square">
            <a:spAutoFit/>
          </a:bodyPr>
          <a:lstStyle/>
          <a:p>
            <a:pPr algn="r">
              <a:defRPr/>
            </a:pPr>
            <a:r>
              <a:rPr lang="en-US" sz="1600" dirty="0" smtClean="0">
                <a:solidFill>
                  <a:prstClr val="white">
                    <a:lumMod val="50000"/>
                  </a:prstClr>
                </a:solidFill>
                <a:latin typeface="Arial"/>
                <a:cs typeface="Times New Roman" pitchFamily="18" charset="0"/>
              </a:rPr>
              <a:t>Actual</a:t>
            </a:r>
            <a:endParaRPr lang="en-US" sz="1600" dirty="0">
              <a:solidFill>
                <a:prstClr val="white">
                  <a:lumMod val="50000"/>
                </a:prstClr>
              </a:solidFill>
              <a:latin typeface="Arial"/>
              <a:cs typeface="Arial"/>
            </a:endParaRPr>
          </a:p>
        </p:txBody>
      </p:sp>
      <p:sp>
        <p:nvSpPr>
          <p:cNvPr id="64" name="TextBox 63"/>
          <p:cNvSpPr txBox="1"/>
          <p:nvPr/>
        </p:nvSpPr>
        <p:spPr>
          <a:xfrm>
            <a:off x="838200" y="3444389"/>
            <a:ext cx="1524000" cy="338554"/>
          </a:xfrm>
          <a:prstGeom prst="rect">
            <a:avLst/>
          </a:prstGeom>
          <a:noFill/>
        </p:spPr>
        <p:txBody>
          <a:bodyPr wrap="square">
            <a:spAutoFit/>
          </a:bodyPr>
          <a:lstStyle/>
          <a:p>
            <a:pPr algn="r">
              <a:defRPr/>
            </a:pPr>
            <a:r>
              <a:rPr lang="en-US" sz="1600" dirty="0">
                <a:solidFill>
                  <a:prstClr val="white">
                    <a:lumMod val="50000"/>
                  </a:prstClr>
                </a:solidFill>
                <a:latin typeface="Arial"/>
                <a:cs typeface="Times New Roman" pitchFamily="18" charset="0"/>
              </a:rPr>
              <a:t>Actual YTD</a:t>
            </a:r>
            <a:endParaRPr lang="en-US" sz="1600" dirty="0">
              <a:solidFill>
                <a:prstClr val="white">
                  <a:lumMod val="50000"/>
                </a:prstClr>
              </a:solidFill>
              <a:latin typeface="Arial"/>
              <a:cs typeface="Arial"/>
            </a:endParaRPr>
          </a:p>
        </p:txBody>
      </p:sp>
      <p:sp>
        <p:nvSpPr>
          <p:cNvPr id="65" name="Rectangle 32"/>
          <p:cNvSpPr>
            <a:spLocks noChangeArrowheads="1"/>
          </p:cNvSpPr>
          <p:nvPr/>
        </p:nvSpPr>
        <p:spPr bwMode="auto">
          <a:xfrm>
            <a:off x="4268142" y="5105400"/>
            <a:ext cx="1675460" cy="584775"/>
          </a:xfrm>
          <a:prstGeom prst="rect">
            <a:avLst/>
          </a:prstGeom>
          <a:noFill/>
          <a:ln w="9525">
            <a:noFill/>
            <a:miter lim="800000"/>
            <a:headEnd/>
            <a:tailEnd/>
          </a:ln>
        </p:spPr>
        <p:txBody>
          <a:bodyPr wrap="none">
            <a:spAutoFit/>
          </a:bodyPr>
          <a:lstStyle/>
          <a:p>
            <a:pPr algn="ctr"/>
            <a:r>
              <a:rPr lang="en-US" sz="3200" b="1" dirty="0" smtClean="0">
                <a:solidFill>
                  <a:prstClr val="black"/>
                </a:solidFill>
                <a:latin typeface="Century Gothic" pitchFamily="34" charset="0"/>
                <a:cs typeface="Arial"/>
              </a:rPr>
              <a:t>203,667</a:t>
            </a:r>
            <a:endParaRPr lang="en-US" sz="3200" b="1" dirty="0">
              <a:solidFill>
                <a:prstClr val="black"/>
              </a:solidFill>
              <a:latin typeface="Century Gothic" pitchFamily="34" charset="0"/>
              <a:cs typeface="Arial"/>
            </a:endParaRPr>
          </a:p>
        </p:txBody>
      </p:sp>
      <p:sp>
        <p:nvSpPr>
          <p:cNvPr id="66" name="Rectangle 65"/>
          <p:cNvSpPr/>
          <p:nvPr/>
        </p:nvSpPr>
        <p:spPr>
          <a:xfrm>
            <a:off x="6896415" y="5105400"/>
            <a:ext cx="1329210" cy="584775"/>
          </a:xfrm>
          <a:prstGeom prst="rect">
            <a:avLst/>
          </a:prstGeom>
        </p:spPr>
        <p:txBody>
          <a:bodyPr wrap="none">
            <a:spAutoFit/>
          </a:bodyPr>
          <a:lstStyle/>
          <a:p>
            <a:pPr algn="ctr">
              <a:spcBef>
                <a:spcPct val="20000"/>
              </a:spcBef>
              <a:buClr>
                <a:srgbClr val="5F5F5F"/>
              </a:buClr>
              <a:buSzPct val="80000"/>
            </a:pPr>
            <a:r>
              <a:rPr lang="en-US" sz="3200" b="1" dirty="0" smtClean="0">
                <a:solidFill>
                  <a:prstClr val="black"/>
                </a:solidFill>
                <a:latin typeface="Century Gothic" pitchFamily="34" charset="0"/>
                <a:cs typeface="Arial"/>
              </a:rPr>
              <a:t>98.7</a:t>
            </a:r>
            <a:r>
              <a:rPr lang="en-US" sz="3200" dirty="0" smtClean="0">
                <a:solidFill>
                  <a:prstClr val="black"/>
                </a:solidFill>
                <a:latin typeface="Arial"/>
                <a:cs typeface="Arial"/>
              </a:rPr>
              <a:t>M</a:t>
            </a:r>
            <a:endParaRPr lang="en-US" sz="3200" dirty="0">
              <a:solidFill>
                <a:prstClr val="black"/>
              </a:solidFill>
              <a:latin typeface="Arial"/>
              <a:cs typeface="Arial"/>
            </a:endParaRPr>
          </a:p>
        </p:txBody>
      </p:sp>
      <p:sp>
        <p:nvSpPr>
          <p:cNvPr id="67" name="Rectangle 66"/>
          <p:cNvSpPr/>
          <p:nvPr/>
        </p:nvSpPr>
        <p:spPr>
          <a:xfrm>
            <a:off x="1752600" y="4191000"/>
            <a:ext cx="1427163" cy="457200"/>
          </a:xfrm>
          <a:prstGeom prst="rect">
            <a:avLst/>
          </a:prstGeom>
        </p:spPr>
        <p:txBody>
          <a:bodyPr wrap="none">
            <a:spAutoFit/>
          </a:bodyPr>
          <a:lstStyle/>
          <a:p>
            <a:pPr fontAlgn="auto">
              <a:spcBef>
                <a:spcPts val="0"/>
              </a:spcBef>
              <a:spcAft>
                <a:spcPts val="0"/>
              </a:spcAft>
              <a:defRPr/>
            </a:pPr>
            <a:r>
              <a:rPr lang="en-US" sz="2400" dirty="0">
                <a:solidFill>
                  <a:srgbClr val="2F8927"/>
                </a:solidFill>
                <a:latin typeface="Georgia"/>
                <a:cs typeface="Arial"/>
              </a:rPr>
              <a:t>H/M Tax</a:t>
            </a:r>
          </a:p>
        </p:txBody>
      </p:sp>
      <p:sp>
        <p:nvSpPr>
          <p:cNvPr id="68" name="TextBox 67"/>
          <p:cNvSpPr txBox="1"/>
          <p:nvPr/>
        </p:nvSpPr>
        <p:spPr>
          <a:xfrm>
            <a:off x="685800" y="1819275"/>
            <a:ext cx="1981200" cy="461962"/>
          </a:xfrm>
          <a:prstGeom prst="rect">
            <a:avLst/>
          </a:prstGeom>
          <a:noFill/>
        </p:spPr>
        <p:txBody>
          <a:bodyPr wrap="square">
            <a:spAutoFit/>
          </a:bodyPr>
          <a:lstStyle/>
          <a:p>
            <a:pPr>
              <a:defRPr/>
            </a:pPr>
            <a:r>
              <a:rPr lang="en-US" sz="2400" dirty="0">
                <a:solidFill>
                  <a:srgbClr val="2F8927"/>
                </a:solidFill>
                <a:latin typeface="Georgia"/>
                <a:cs typeface="Arial"/>
              </a:rPr>
              <a:t>Profit/Loss</a:t>
            </a:r>
          </a:p>
        </p:txBody>
      </p:sp>
      <p:sp>
        <p:nvSpPr>
          <p:cNvPr id="69" name="Rectangle 68"/>
          <p:cNvSpPr>
            <a:spLocks noChangeArrowheads="1"/>
          </p:cNvSpPr>
          <p:nvPr/>
        </p:nvSpPr>
        <p:spPr bwMode="auto">
          <a:xfrm>
            <a:off x="7088187" y="4491038"/>
            <a:ext cx="1143000" cy="457200"/>
          </a:xfrm>
          <a:prstGeom prst="rect">
            <a:avLst/>
          </a:prstGeom>
          <a:noFill/>
          <a:ln w="9525">
            <a:noFill/>
            <a:miter lim="800000"/>
            <a:headEnd/>
            <a:tailEnd/>
          </a:ln>
        </p:spPr>
        <p:txBody>
          <a:bodyPr>
            <a:spAutoFit/>
          </a:bodyPr>
          <a:lstStyle/>
          <a:p>
            <a:pPr>
              <a:spcBef>
                <a:spcPct val="20000"/>
              </a:spcBef>
              <a:buClr>
                <a:srgbClr val="5F5F5F"/>
              </a:buClr>
              <a:buSzPct val="80000"/>
            </a:pPr>
            <a:r>
              <a:rPr lang="en-US" sz="2400" dirty="0">
                <a:solidFill>
                  <a:srgbClr val="2F8927"/>
                </a:solidFill>
                <a:latin typeface="Georgia" pitchFamily="18" charset="0"/>
                <a:cs typeface="Arial"/>
              </a:rPr>
              <a:t>Impact</a:t>
            </a:r>
          </a:p>
        </p:txBody>
      </p:sp>
      <p:pic>
        <p:nvPicPr>
          <p:cNvPr id="70" name="Picture 42" descr="Finance_color.emf"/>
          <p:cNvPicPr>
            <a:picLocks noChangeAspect="1"/>
          </p:cNvPicPr>
          <p:nvPr/>
        </p:nvPicPr>
        <p:blipFill>
          <a:blip r:embed="rId3" cstate="print"/>
          <a:srcRect/>
          <a:stretch>
            <a:fillRect/>
          </a:stretch>
        </p:blipFill>
        <p:spPr bwMode="auto">
          <a:xfrm>
            <a:off x="6629400" y="4191000"/>
            <a:ext cx="482600" cy="806450"/>
          </a:xfrm>
          <a:prstGeom prst="rect">
            <a:avLst/>
          </a:prstGeom>
          <a:noFill/>
          <a:ln w="9525">
            <a:noFill/>
            <a:miter lim="800000"/>
            <a:headEnd/>
            <a:tailEnd/>
          </a:ln>
        </p:spPr>
      </p:pic>
      <p:pic>
        <p:nvPicPr>
          <p:cNvPr id="71" name="Picture 44" descr="Attendee-color.emf"/>
          <p:cNvPicPr>
            <a:picLocks noChangeAspect="1"/>
          </p:cNvPicPr>
          <p:nvPr/>
        </p:nvPicPr>
        <p:blipFill>
          <a:blip r:embed="rId4" cstate="print"/>
          <a:srcRect/>
          <a:stretch>
            <a:fillRect/>
          </a:stretch>
        </p:blipFill>
        <p:spPr bwMode="auto">
          <a:xfrm>
            <a:off x="3962400" y="4215825"/>
            <a:ext cx="887413" cy="660400"/>
          </a:xfrm>
          <a:prstGeom prst="rect">
            <a:avLst/>
          </a:prstGeom>
          <a:noFill/>
          <a:ln w="9525">
            <a:noFill/>
            <a:miter lim="800000"/>
            <a:headEnd/>
            <a:tailEnd/>
          </a:ln>
        </p:spPr>
      </p:pic>
      <p:pic>
        <p:nvPicPr>
          <p:cNvPr id="72" name="Picture 45" descr="gwcc-color.emf"/>
          <p:cNvPicPr>
            <a:picLocks noChangeAspect="1"/>
          </p:cNvPicPr>
          <p:nvPr/>
        </p:nvPicPr>
        <p:blipFill>
          <a:blip r:embed="rId5" cstate="print"/>
          <a:srcRect/>
          <a:stretch>
            <a:fillRect/>
          </a:stretch>
        </p:blipFill>
        <p:spPr bwMode="auto">
          <a:xfrm>
            <a:off x="3238500" y="1662112"/>
            <a:ext cx="965200" cy="776288"/>
          </a:xfrm>
          <a:prstGeom prst="rect">
            <a:avLst/>
          </a:prstGeom>
          <a:noFill/>
          <a:ln w="9525">
            <a:noFill/>
            <a:miter lim="800000"/>
            <a:headEnd/>
            <a:tailEnd/>
          </a:ln>
        </p:spPr>
      </p:pic>
      <p:pic>
        <p:nvPicPr>
          <p:cNvPr id="73" name="Picture 46" descr="Dome-color.emf"/>
          <p:cNvPicPr>
            <a:picLocks noChangeAspect="1"/>
          </p:cNvPicPr>
          <p:nvPr/>
        </p:nvPicPr>
        <p:blipFill>
          <a:blip r:embed="rId6" cstate="print"/>
          <a:srcRect/>
          <a:stretch>
            <a:fillRect/>
          </a:stretch>
        </p:blipFill>
        <p:spPr bwMode="auto">
          <a:xfrm>
            <a:off x="5174456" y="1851819"/>
            <a:ext cx="958850" cy="396875"/>
          </a:xfrm>
          <a:prstGeom prst="rect">
            <a:avLst/>
          </a:prstGeom>
          <a:noFill/>
          <a:ln w="9525">
            <a:noFill/>
            <a:miter lim="800000"/>
            <a:headEnd/>
            <a:tailEnd/>
          </a:ln>
        </p:spPr>
      </p:pic>
      <p:pic>
        <p:nvPicPr>
          <p:cNvPr id="74" name="Picture 47" descr="COP-color.emf"/>
          <p:cNvPicPr>
            <a:picLocks noChangeAspect="1"/>
          </p:cNvPicPr>
          <p:nvPr/>
        </p:nvPicPr>
        <p:blipFill>
          <a:blip r:embed="rId7" cstate="print"/>
          <a:srcRect/>
          <a:stretch>
            <a:fillRect/>
          </a:stretch>
        </p:blipFill>
        <p:spPr bwMode="auto">
          <a:xfrm>
            <a:off x="7104063" y="1745456"/>
            <a:ext cx="896937" cy="609600"/>
          </a:xfrm>
          <a:prstGeom prst="rect">
            <a:avLst/>
          </a:prstGeom>
          <a:noFill/>
          <a:ln w="9525">
            <a:noFill/>
            <a:miter lim="800000"/>
            <a:headEnd/>
            <a:tailEnd/>
          </a:ln>
        </p:spPr>
      </p:pic>
      <p:pic>
        <p:nvPicPr>
          <p:cNvPr id="75" name="Picture 48" descr="Hotel-color.emf"/>
          <p:cNvPicPr>
            <a:picLocks noChangeAspect="1"/>
          </p:cNvPicPr>
          <p:nvPr/>
        </p:nvPicPr>
        <p:blipFill>
          <a:blip r:embed="rId8" cstate="print"/>
          <a:srcRect/>
          <a:stretch>
            <a:fillRect/>
          </a:stretch>
        </p:blipFill>
        <p:spPr bwMode="auto">
          <a:xfrm>
            <a:off x="609600" y="4114800"/>
            <a:ext cx="1143000" cy="655637"/>
          </a:xfrm>
          <a:prstGeom prst="rect">
            <a:avLst/>
          </a:prstGeom>
          <a:noFill/>
          <a:ln w="9525">
            <a:noFill/>
            <a:miter lim="800000"/>
            <a:headEnd/>
            <a:tailEnd/>
          </a:ln>
        </p:spPr>
      </p:pic>
      <p:sp>
        <p:nvSpPr>
          <p:cNvPr id="76" name="TextBox 75"/>
          <p:cNvSpPr txBox="1"/>
          <p:nvPr/>
        </p:nvSpPr>
        <p:spPr>
          <a:xfrm>
            <a:off x="6945070" y="5562600"/>
            <a:ext cx="1231900" cy="304800"/>
          </a:xfrm>
          <a:prstGeom prst="rect">
            <a:avLst/>
          </a:prstGeom>
          <a:noFill/>
        </p:spPr>
        <p:txBody>
          <a:bodyPr>
            <a:spAutoFit/>
          </a:bodyPr>
          <a:lstStyle/>
          <a:p>
            <a:pPr algn="ctr">
              <a:defRPr/>
            </a:pPr>
            <a:r>
              <a:rPr lang="en-US" sz="1400" dirty="0">
                <a:solidFill>
                  <a:prstClr val="white">
                    <a:lumMod val="50000"/>
                  </a:prstClr>
                </a:solidFill>
                <a:latin typeface="Arial"/>
                <a:cs typeface="Arial"/>
              </a:rPr>
              <a:t>(Estimated)</a:t>
            </a:r>
          </a:p>
        </p:txBody>
      </p:sp>
      <p:sp>
        <p:nvSpPr>
          <p:cNvPr id="77" name="Rectangle 35"/>
          <p:cNvSpPr>
            <a:spLocks noChangeArrowheads="1"/>
          </p:cNvSpPr>
          <p:nvPr/>
        </p:nvSpPr>
        <p:spPr bwMode="auto">
          <a:xfrm>
            <a:off x="614362" y="4876225"/>
            <a:ext cx="1595437" cy="305375"/>
          </a:xfrm>
          <a:prstGeom prst="rect">
            <a:avLst/>
          </a:prstGeom>
          <a:solidFill>
            <a:srgbClr val="2F8927"/>
          </a:solidFill>
          <a:ln w="9525">
            <a:noFill/>
            <a:miter lim="800000"/>
            <a:headEnd/>
            <a:tailEnd/>
          </a:ln>
          <a:effectLst/>
        </p:spPr>
        <p:txBody>
          <a:bodyPr wrap="none" anchor="ctr"/>
          <a:lstStyle/>
          <a:p>
            <a:endParaRPr lang="en-US">
              <a:solidFill>
                <a:prstClr val="black"/>
              </a:solidFill>
              <a:latin typeface="Arial"/>
              <a:cs typeface="Arial"/>
            </a:endParaRPr>
          </a:p>
        </p:txBody>
      </p:sp>
      <p:sp>
        <p:nvSpPr>
          <p:cNvPr id="78" name="Rectangle 36"/>
          <p:cNvSpPr>
            <a:spLocks noChangeArrowheads="1"/>
          </p:cNvSpPr>
          <p:nvPr/>
        </p:nvSpPr>
        <p:spPr bwMode="auto">
          <a:xfrm>
            <a:off x="609600" y="5272088"/>
            <a:ext cx="1981200" cy="290512"/>
          </a:xfrm>
          <a:prstGeom prst="rect">
            <a:avLst/>
          </a:prstGeom>
          <a:solidFill>
            <a:srgbClr val="2F8927"/>
          </a:solidFill>
          <a:ln w="9525">
            <a:noFill/>
            <a:miter lim="800000"/>
            <a:headEnd/>
            <a:tailEnd/>
          </a:ln>
          <a:effectLst/>
        </p:spPr>
        <p:txBody>
          <a:bodyPr wrap="none" anchor="ctr"/>
          <a:lstStyle/>
          <a:p>
            <a:endParaRPr lang="en-US">
              <a:solidFill>
                <a:prstClr val="black"/>
              </a:solidFill>
              <a:latin typeface="Arial"/>
              <a:cs typeface="Arial"/>
            </a:endParaRPr>
          </a:p>
        </p:txBody>
      </p:sp>
      <p:sp>
        <p:nvSpPr>
          <p:cNvPr id="79" name="Rectangle 37"/>
          <p:cNvSpPr>
            <a:spLocks noChangeArrowheads="1"/>
          </p:cNvSpPr>
          <p:nvPr/>
        </p:nvSpPr>
        <p:spPr bwMode="auto">
          <a:xfrm>
            <a:off x="609600" y="5638800"/>
            <a:ext cx="1447800" cy="276225"/>
          </a:xfrm>
          <a:prstGeom prst="rect">
            <a:avLst/>
          </a:prstGeom>
          <a:solidFill>
            <a:srgbClr val="2F8927"/>
          </a:solidFill>
          <a:ln w="9525">
            <a:noFill/>
            <a:miter lim="800000"/>
            <a:headEnd/>
            <a:tailEnd/>
          </a:ln>
          <a:effectLst/>
        </p:spPr>
        <p:txBody>
          <a:bodyPr wrap="none" anchor="ctr"/>
          <a:lstStyle/>
          <a:p>
            <a:endParaRPr lang="en-US">
              <a:solidFill>
                <a:prstClr val="black"/>
              </a:solidFill>
              <a:latin typeface="Arial"/>
              <a:cs typeface="Arial"/>
            </a:endParaRPr>
          </a:p>
        </p:txBody>
      </p:sp>
      <p:sp>
        <p:nvSpPr>
          <p:cNvPr id="80" name="TextBox 79"/>
          <p:cNvSpPr txBox="1"/>
          <p:nvPr/>
        </p:nvSpPr>
        <p:spPr>
          <a:xfrm>
            <a:off x="569120" y="4845844"/>
            <a:ext cx="1726406" cy="369332"/>
          </a:xfrm>
          <a:prstGeom prst="rect">
            <a:avLst/>
          </a:prstGeom>
          <a:noFill/>
        </p:spPr>
        <p:txBody>
          <a:bodyPr wrap="square">
            <a:spAutoFit/>
          </a:bodyPr>
          <a:lstStyle/>
          <a:p>
            <a:r>
              <a:rPr lang="en-US" sz="1400" dirty="0" smtClean="0">
                <a:solidFill>
                  <a:prstClr val="white"/>
                </a:solidFill>
                <a:latin typeface="Arial"/>
                <a:cs typeface="Times New Roman" pitchFamily="18" charset="0"/>
              </a:rPr>
              <a:t>   Actual</a:t>
            </a:r>
            <a:r>
              <a:rPr lang="en-US" sz="1600" dirty="0" smtClean="0">
                <a:solidFill>
                  <a:prstClr val="white"/>
                </a:solidFill>
                <a:latin typeface="Century Gothic" pitchFamily="34" charset="0"/>
                <a:cs typeface="Times New Roman" pitchFamily="18" charset="0"/>
              </a:rPr>
              <a:t>  </a:t>
            </a:r>
            <a:r>
              <a:rPr lang="en-US" sz="1400" b="1" dirty="0" smtClean="0">
                <a:solidFill>
                  <a:prstClr val="white"/>
                </a:solidFill>
                <a:latin typeface="Century Gothic" pitchFamily="34" charset="0"/>
                <a:cs typeface="Times New Roman" pitchFamily="18" charset="0"/>
              </a:rPr>
              <a:t>$</a:t>
            </a:r>
            <a:r>
              <a:rPr lang="en-US" b="1" dirty="0" smtClean="0">
                <a:solidFill>
                  <a:prstClr val="white"/>
                </a:solidFill>
                <a:latin typeface="Century Gothic" pitchFamily="34" charset="0"/>
                <a:cs typeface="Times New Roman" pitchFamily="18" charset="0"/>
              </a:rPr>
              <a:t>15.7</a:t>
            </a:r>
            <a:r>
              <a:rPr lang="en-US" sz="1200" dirty="0" smtClean="0">
                <a:solidFill>
                  <a:prstClr val="white"/>
                </a:solidFill>
                <a:latin typeface="Arial"/>
                <a:cs typeface="Times New Roman" pitchFamily="18" charset="0"/>
              </a:rPr>
              <a:t>M</a:t>
            </a:r>
            <a:endParaRPr lang="en-US" sz="1200" dirty="0">
              <a:solidFill>
                <a:prstClr val="white"/>
              </a:solidFill>
              <a:latin typeface="Arial"/>
              <a:cs typeface="Arial"/>
            </a:endParaRPr>
          </a:p>
        </p:txBody>
      </p:sp>
      <p:sp>
        <p:nvSpPr>
          <p:cNvPr id="81" name="TextBox 80"/>
          <p:cNvSpPr txBox="1"/>
          <p:nvPr/>
        </p:nvSpPr>
        <p:spPr>
          <a:xfrm>
            <a:off x="990600" y="5232171"/>
            <a:ext cx="2609850" cy="366712"/>
          </a:xfrm>
          <a:prstGeom prst="rect">
            <a:avLst/>
          </a:prstGeom>
          <a:noFill/>
        </p:spPr>
        <p:txBody>
          <a:bodyPr wrap="square" anchor="ctr">
            <a:spAutoFit/>
          </a:bodyPr>
          <a:lstStyle/>
          <a:p>
            <a:r>
              <a:rPr lang="en-US" sz="1400" dirty="0">
                <a:solidFill>
                  <a:prstClr val="white"/>
                </a:solidFill>
                <a:latin typeface="Arial"/>
                <a:cs typeface="Times New Roman" pitchFamily="18" charset="0"/>
              </a:rPr>
              <a:t>Budget</a:t>
            </a:r>
            <a:r>
              <a:rPr lang="en-US" dirty="0">
                <a:solidFill>
                  <a:prstClr val="white"/>
                </a:solidFill>
                <a:latin typeface="Century Gothic" pitchFamily="34" charset="0"/>
                <a:cs typeface="Times New Roman" pitchFamily="18" charset="0"/>
              </a:rPr>
              <a:t>  </a:t>
            </a:r>
            <a:r>
              <a:rPr lang="en-US" sz="1400" b="1" dirty="0" smtClean="0">
                <a:solidFill>
                  <a:prstClr val="white"/>
                </a:solidFill>
                <a:latin typeface="Century Gothic" pitchFamily="34" charset="0"/>
                <a:cs typeface="Times New Roman" pitchFamily="18" charset="0"/>
              </a:rPr>
              <a:t>$</a:t>
            </a:r>
            <a:r>
              <a:rPr lang="en-US" b="1" dirty="0" smtClean="0">
                <a:solidFill>
                  <a:prstClr val="white"/>
                </a:solidFill>
                <a:latin typeface="Century Gothic" pitchFamily="34" charset="0"/>
                <a:cs typeface="Times New Roman" pitchFamily="18" charset="0"/>
              </a:rPr>
              <a:t>16.2</a:t>
            </a:r>
            <a:r>
              <a:rPr lang="en-US" sz="1200" dirty="0" smtClean="0">
                <a:solidFill>
                  <a:prstClr val="white"/>
                </a:solidFill>
                <a:latin typeface="Arial"/>
                <a:cs typeface="Times New Roman" pitchFamily="18" charset="0"/>
              </a:rPr>
              <a:t>M</a:t>
            </a:r>
            <a:endParaRPr lang="en-US" sz="1200" dirty="0">
              <a:solidFill>
                <a:prstClr val="white"/>
              </a:solidFill>
              <a:latin typeface="Arial"/>
              <a:cs typeface="Arial"/>
            </a:endParaRPr>
          </a:p>
        </p:txBody>
      </p:sp>
      <p:sp>
        <p:nvSpPr>
          <p:cNvPr id="82" name="TextBox 81"/>
          <p:cNvSpPr txBox="1"/>
          <p:nvPr/>
        </p:nvSpPr>
        <p:spPr>
          <a:xfrm>
            <a:off x="614362" y="5593556"/>
            <a:ext cx="1905000" cy="366712"/>
          </a:xfrm>
          <a:prstGeom prst="rect">
            <a:avLst/>
          </a:prstGeom>
          <a:noFill/>
        </p:spPr>
        <p:txBody>
          <a:bodyPr>
            <a:spAutoFit/>
          </a:bodyPr>
          <a:lstStyle/>
          <a:p>
            <a:r>
              <a:rPr lang="en-US" sz="1400" dirty="0" smtClean="0">
                <a:solidFill>
                  <a:prstClr val="white"/>
                </a:solidFill>
                <a:latin typeface="Arial"/>
                <a:cs typeface="Times New Roman" pitchFamily="18" charset="0"/>
              </a:rPr>
              <a:t>FY13</a:t>
            </a:r>
            <a:r>
              <a:rPr lang="en-US" sz="1400" b="1" dirty="0" smtClean="0">
                <a:solidFill>
                  <a:prstClr val="white"/>
                </a:solidFill>
                <a:latin typeface="Century Gothic" pitchFamily="34" charset="0"/>
                <a:cs typeface="Times New Roman" pitchFamily="18" charset="0"/>
              </a:rPr>
              <a:t>  $</a:t>
            </a:r>
            <a:r>
              <a:rPr lang="en-US" b="1" dirty="0" smtClean="0">
                <a:solidFill>
                  <a:prstClr val="white"/>
                </a:solidFill>
                <a:latin typeface="Century Gothic" pitchFamily="34" charset="0"/>
                <a:cs typeface="Times New Roman" pitchFamily="18" charset="0"/>
              </a:rPr>
              <a:t>15.6</a:t>
            </a:r>
            <a:r>
              <a:rPr lang="en-US" sz="1200" dirty="0" smtClean="0">
                <a:solidFill>
                  <a:prstClr val="white"/>
                </a:solidFill>
                <a:latin typeface="Arial"/>
                <a:cs typeface="Times New Roman" pitchFamily="18" charset="0"/>
              </a:rPr>
              <a:t>M</a:t>
            </a:r>
            <a:endParaRPr lang="en-US" sz="1200" dirty="0">
              <a:solidFill>
                <a:prstClr val="white"/>
              </a:solidFill>
              <a:latin typeface="Arial"/>
              <a:cs typeface="Arial"/>
            </a:endParaRPr>
          </a:p>
        </p:txBody>
      </p:sp>
      <p:sp>
        <p:nvSpPr>
          <p:cNvPr id="83" name="TextBox 19"/>
          <p:cNvSpPr txBox="1">
            <a:spLocks noChangeArrowheads="1"/>
          </p:cNvSpPr>
          <p:nvPr/>
        </p:nvSpPr>
        <p:spPr bwMode="auto">
          <a:xfrm>
            <a:off x="2933700" y="3102690"/>
            <a:ext cx="1333500" cy="369332"/>
          </a:xfrm>
          <a:prstGeom prst="rect">
            <a:avLst/>
          </a:prstGeom>
          <a:noFill/>
          <a:ln w="9525">
            <a:noFill/>
            <a:miter lim="800000"/>
            <a:headEnd/>
            <a:tailEnd/>
          </a:ln>
        </p:spPr>
        <p:txBody>
          <a:bodyPr wrap="square">
            <a:spAutoFit/>
          </a:bodyPr>
          <a:lstStyle/>
          <a:p>
            <a:pPr algn="r"/>
            <a:r>
              <a:rPr lang="en-US" b="1" dirty="0" smtClean="0">
                <a:solidFill>
                  <a:srgbClr val="000000"/>
                </a:solidFill>
                <a:latin typeface="Century Gothic" pitchFamily="34" charset="0"/>
                <a:cs typeface="Times New Roman" pitchFamily="18" charset="0"/>
              </a:rPr>
              <a:t>1,150,022</a:t>
            </a:r>
            <a:endParaRPr lang="en-US" b="1" dirty="0">
              <a:solidFill>
                <a:srgbClr val="000000"/>
              </a:solidFill>
              <a:latin typeface="Century Gothic" pitchFamily="34" charset="0"/>
              <a:cs typeface="Times New Roman" pitchFamily="18" charset="0"/>
            </a:endParaRPr>
          </a:p>
        </p:txBody>
      </p:sp>
      <p:sp>
        <p:nvSpPr>
          <p:cNvPr id="84" name="TextBox 21"/>
          <p:cNvSpPr txBox="1">
            <a:spLocks noChangeArrowheads="1"/>
          </p:cNvSpPr>
          <p:nvPr/>
        </p:nvSpPr>
        <p:spPr bwMode="auto">
          <a:xfrm>
            <a:off x="4622169" y="3102690"/>
            <a:ext cx="1702431" cy="369332"/>
          </a:xfrm>
          <a:custGeom>
            <a:avLst/>
            <a:gdLst>
              <a:gd name="connsiteX0" fmla="*/ 0 w 1592262"/>
              <a:gd name="connsiteY0" fmla="*/ 0 h 707886"/>
              <a:gd name="connsiteX1" fmla="*/ 1592262 w 1592262"/>
              <a:gd name="connsiteY1" fmla="*/ 0 h 707886"/>
              <a:gd name="connsiteX2" fmla="*/ 1592262 w 1592262"/>
              <a:gd name="connsiteY2" fmla="*/ 707886 h 707886"/>
              <a:gd name="connsiteX3" fmla="*/ 0 w 1592262"/>
              <a:gd name="connsiteY3" fmla="*/ 707886 h 707886"/>
              <a:gd name="connsiteX4" fmla="*/ 0 w 1592262"/>
              <a:gd name="connsiteY4" fmla="*/ 0 h 707886"/>
              <a:gd name="connsiteX0" fmla="*/ 0 w 1603279"/>
              <a:gd name="connsiteY0" fmla="*/ 0 h 707886"/>
              <a:gd name="connsiteX1" fmla="*/ 1592262 w 1603279"/>
              <a:gd name="connsiteY1" fmla="*/ 0 h 707886"/>
              <a:gd name="connsiteX2" fmla="*/ 1603279 w 1603279"/>
              <a:gd name="connsiteY2" fmla="*/ 267211 h 707886"/>
              <a:gd name="connsiteX3" fmla="*/ 0 w 1603279"/>
              <a:gd name="connsiteY3" fmla="*/ 707886 h 707886"/>
              <a:gd name="connsiteX4" fmla="*/ 0 w 1603279"/>
              <a:gd name="connsiteY4" fmla="*/ 0 h 707886"/>
              <a:gd name="connsiteX0" fmla="*/ 66102 w 1669381"/>
              <a:gd name="connsiteY0" fmla="*/ 0 h 311279"/>
              <a:gd name="connsiteX1" fmla="*/ 1658364 w 1669381"/>
              <a:gd name="connsiteY1" fmla="*/ 0 h 311279"/>
              <a:gd name="connsiteX2" fmla="*/ 1669381 w 1669381"/>
              <a:gd name="connsiteY2" fmla="*/ 267211 h 311279"/>
              <a:gd name="connsiteX3" fmla="*/ 0 w 1669381"/>
              <a:gd name="connsiteY3" fmla="*/ 311279 h 311279"/>
              <a:gd name="connsiteX4" fmla="*/ 66102 w 1669381"/>
              <a:gd name="connsiteY4" fmla="*/ 0 h 311279"/>
              <a:gd name="connsiteX0" fmla="*/ 66102 w 1702431"/>
              <a:gd name="connsiteY0" fmla="*/ 0 h 355346"/>
              <a:gd name="connsiteX1" fmla="*/ 1658364 w 1702431"/>
              <a:gd name="connsiteY1" fmla="*/ 0 h 355346"/>
              <a:gd name="connsiteX2" fmla="*/ 1702431 w 1702431"/>
              <a:gd name="connsiteY2" fmla="*/ 355346 h 355346"/>
              <a:gd name="connsiteX3" fmla="*/ 0 w 1702431"/>
              <a:gd name="connsiteY3" fmla="*/ 311279 h 355346"/>
              <a:gd name="connsiteX4" fmla="*/ 66102 w 1702431"/>
              <a:gd name="connsiteY4" fmla="*/ 0 h 35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431" h="355346">
                <a:moveTo>
                  <a:pt x="66102" y="0"/>
                </a:moveTo>
                <a:lnTo>
                  <a:pt x="1658364" y="0"/>
                </a:lnTo>
                <a:lnTo>
                  <a:pt x="1702431" y="355346"/>
                </a:lnTo>
                <a:lnTo>
                  <a:pt x="0" y="311279"/>
                </a:lnTo>
                <a:lnTo>
                  <a:pt x="66102" y="0"/>
                </a:lnTo>
                <a:close/>
              </a:path>
            </a:pathLst>
          </a:custGeom>
          <a:noFill/>
          <a:ln w="9525">
            <a:noFill/>
            <a:miter lim="800000"/>
            <a:headEnd/>
            <a:tailEnd/>
          </a:ln>
        </p:spPr>
        <p:txBody>
          <a:bodyPr wrap="square">
            <a:spAutoFit/>
          </a:bodyPr>
          <a:lstStyle/>
          <a:p>
            <a:pPr algn="r"/>
            <a:r>
              <a:rPr lang="en-US" b="1" dirty="0" smtClean="0">
                <a:solidFill>
                  <a:srgbClr val="000000"/>
                </a:solidFill>
                <a:latin typeface="Century Gothic" pitchFamily="34" charset="0"/>
                <a:cs typeface="Times New Roman" pitchFamily="18" charset="0"/>
              </a:rPr>
              <a:t>23,590,019</a:t>
            </a:r>
            <a:endParaRPr lang="en-US" b="1" dirty="0">
              <a:solidFill>
                <a:srgbClr val="000000"/>
              </a:solidFill>
              <a:latin typeface="Century Gothic" pitchFamily="34" charset="0"/>
              <a:cs typeface="Times New Roman" pitchFamily="18" charset="0"/>
            </a:endParaRPr>
          </a:p>
        </p:txBody>
      </p:sp>
      <p:sp>
        <p:nvSpPr>
          <p:cNvPr id="85" name="TextBox 23"/>
          <p:cNvSpPr txBox="1">
            <a:spLocks noChangeArrowheads="1"/>
          </p:cNvSpPr>
          <p:nvPr/>
        </p:nvSpPr>
        <p:spPr bwMode="auto">
          <a:xfrm>
            <a:off x="6781800" y="3102690"/>
            <a:ext cx="1295400" cy="369332"/>
          </a:xfrm>
          <a:custGeom>
            <a:avLst/>
            <a:gdLst>
              <a:gd name="connsiteX0" fmla="*/ 0 w 2057400"/>
              <a:gd name="connsiteY0" fmla="*/ 0 h 707886"/>
              <a:gd name="connsiteX1" fmla="*/ 2057400 w 2057400"/>
              <a:gd name="connsiteY1" fmla="*/ 0 h 707886"/>
              <a:gd name="connsiteX2" fmla="*/ 2057400 w 2057400"/>
              <a:gd name="connsiteY2" fmla="*/ 707886 h 707886"/>
              <a:gd name="connsiteX3" fmla="*/ 0 w 2057400"/>
              <a:gd name="connsiteY3" fmla="*/ 707886 h 707886"/>
              <a:gd name="connsiteX4" fmla="*/ 0 w 2057400"/>
              <a:gd name="connsiteY4" fmla="*/ 0 h 707886"/>
              <a:gd name="connsiteX0" fmla="*/ 0 w 2057400"/>
              <a:gd name="connsiteY0" fmla="*/ 0 h 707886"/>
              <a:gd name="connsiteX1" fmla="*/ 2057400 w 2057400"/>
              <a:gd name="connsiteY1" fmla="*/ 0 h 707886"/>
              <a:gd name="connsiteX2" fmla="*/ 2013332 w 2057400"/>
              <a:gd name="connsiteY2" fmla="*/ 267211 h 707886"/>
              <a:gd name="connsiteX3" fmla="*/ 0 w 2057400"/>
              <a:gd name="connsiteY3" fmla="*/ 707886 h 707886"/>
              <a:gd name="connsiteX4" fmla="*/ 0 w 2057400"/>
              <a:gd name="connsiteY4" fmla="*/ 0 h 707886"/>
              <a:gd name="connsiteX0" fmla="*/ 44067 w 2101467"/>
              <a:gd name="connsiteY0" fmla="*/ 0 h 377380"/>
              <a:gd name="connsiteX1" fmla="*/ 2101467 w 2101467"/>
              <a:gd name="connsiteY1" fmla="*/ 0 h 377380"/>
              <a:gd name="connsiteX2" fmla="*/ 2057399 w 2101467"/>
              <a:gd name="connsiteY2" fmla="*/ 267211 h 377380"/>
              <a:gd name="connsiteX3" fmla="*/ 0 w 2101467"/>
              <a:gd name="connsiteY3" fmla="*/ 377380 h 377380"/>
              <a:gd name="connsiteX4" fmla="*/ 44067 w 2101467"/>
              <a:gd name="connsiteY4" fmla="*/ 0 h 377380"/>
              <a:gd name="connsiteX0" fmla="*/ 44067 w 2156551"/>
              <a:gd name="connsiteY0" fmla="*/ 0 h 377380"/>
              <a:gd name="connsiteX1" fmla="*/ 2101467 w 2156551"/>
              <a:gd name="connsiteY1" fmla="*/ 0 h 377380"/>
              <a:gd name="connsiteX2" fmla="*/ 2156551 w 2156551"/>
              <a:gd name="connsiteY2" fmla="*/ 333312 h 377380"/>
              <a:gd name="connsiteX3" fmla="*/ 0 w 2156551"/>
              <a:gd name="connsiteY3" fmla="*/ 377380 h 377380"/>
              <a:gd name="connsiteX4" fmla="*/ 44067 w 2156551"/>
              <a:gd name="connsiteY4" fmla="*/ 0 h 377380"/>
              <a:gd name="connsiteX0" fmla="*/ 0 w 2112484"/>
              <a:gd name="connsiteY0" fmla="*/ 0 h 355346"/>
              <a:gd name="connsiteX1" fmla="*/ 2057400 w 2112484"/>
              <a:gd name="connsiteY1" fmla="*/ 0 h 355346"/>
              <a:gd name="connsiteX2" fmla="*/ 2112484 w 2112484"/>
              <a:gd name="connsiteY2" fmla="*/ 333312 h 355346"/>
              <a:gd name="connsiteX3" fmla="*/ 572877 w 2112484"/>
              <a:gd name="connsiteY3" fmla="*/ 355346 h 355346"/>
              <a:gd name="connsiteX4" fmla="*/ 0 w 2112484"/>
              <a:gd name="connsiteY4" fmla="*/ 0 h 355346"/>
              <a:gd name="connsiteX0" fmla="*/ 0 w 1583675"/>
              <a:gd name="connsiteY0" fmla="*/ 0 h 377379"/>
              <a:gd name="connsiteX1" fmla="*/ 1528591 w 1583675"/>
              <a:gd name="connsiteY1" fmla="*/ 22033 h 377379"/>
              <a:gd name="connsiteX2" fmla="*/ 1583675 w 1583675"/>
              <a:gd name="connsiteY2" fmla="*/ 355345 h 377379"/>
              <a:gd name="connsiteX3" fmla="*/ 44068 w 1583675"/>
              <a:gd name="connsiteY3" fmla="*/ 377379 h 377379"/>
              <a:gd name="connsiteX4" fmla="*/ 0 w 1583675"/>
              <a:gd name="connsiteY4" fmla="*/ 0 h 37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675" h="377379">
                <a:moveTo>
                  <a:pt x="0" y="0"/>
                </a:moveTo>
                <a:lnTo>
                  <a:pt x="1528591" y="22033"/>
                </a:lnTo>
                <a:lnTo>
                  <a:pt x="1583675" y="355345"/>
                </a:lnTo>
                <a:lnTo>
                  <a:pt x="44068" y="377379"/>
                </a:lnTo>
                <a:lnTo>
                  <a:pt x="0" y="0"/>
                </a:lnTo>
                <a:close/>
              </a:path>
            </a:pathLst>
          </a:custGeom>
          <a:noFill/>
          <a:ln w="9525">
            <a:noFill/>
            <a:miter lim="800000"/>
            <a:headEnd/>
            <a:tailEnd/>
          </a:ln>
        </p:spPr>
        <p:txBody>
          <a:bodyPr wrap="square">
            <a:spAutoFit/>
          </a:bodyPr>
          <a:lstStyle/>
          <a:p>
            <a:pPr algn="r"/>
            <a:r>
              <a:rPr lang="en-US" b="1" dirty="0" smtClean="0">
                <a:solidFill>
                  <a:prstClr val="black"/>
                </a:solidFill>
                <a:latin typeface="Century Gothic" pitchFamily="34" charset="0"/>
                <a:cs typeface="Times New Roman" pitchFamily="18" charset="0"/>
              </a:rPr>
              <a:t>184,178</a:t>
            </a:r>
            <a:r>
              <a:rPr lang="en-US" dirty="0" smtClean="0">
                <a:solidFill>
                  <a:prstClr val="black"/>
                </a:solidFill>
                <a:latin typeface="Century Gothic" pitchFamily="34" charset="0"/>
                <a:cs typeface="Arial"/>
              </a:rPr>
              <a:t> </a:t>
            </a:r>
            <a:endParaRPr lang="en-US" b="1" dirty="0">
              <a:solidFill>
                <a:srgbClr val="000000"/>
              </a:solidFill>
              <a:latin typeface="Century Gothic" pitchFamily="34" charset="0"/>
              <a:cs typeface="Times New Roman" pitchFamily="18" charset="0"/>
            </a:endParaRPr>
          </a:p>
        </p:txBody>
      </p:sp>
      <p:sp>
        <p:nvSpPr>
          <p:cNvPr id="86" name="TextBox 85"/>
          <p:cNvSpPr txBox="1"/>
          <p:nvPr/>
        </p:nvSpPr>
        <p:spPr>
          <a:xfrm>
            <a:off x="609600" y="3118079"/>
            <a:ext cx="1752600" cy="338554"/>
          </a:xfrm>
          <a:prstGeom prst="rect">
            <a:avLst/>
          </a:prstGeom>
          <a:noFill/>
        </p:spPr>
        <p:txBody>
          <a:bodyPr wrap="square">
            <a:spAutoFit/>
          </a:bodyPr>
          <a:lstStyle/>
          <a:p>
            <a:pPr algn="r">
              <a:defRPr/>
            </a:pPr>
            <a:r>
              <a:rPr lang="en-US" sz="1600" dirty="0">
                <a:solidFill>
                  <a:prstClr val="white">
                    <a:lumMod val="50000"/>
                  </a:prstClr>
                </a:solidFill>
                <a:latin typeface="Arial"/>
                <a:cs typeface="Times New Roman" pitchFamily="18" charset="0"/>
              </a:rPr>
              <a:t>Projected YTD</a:t>
            </a:r>
            <a:endParaRPr lang="en-US" sz="1600" dirty="0">
              <a:solidFill>
                <a:prstClr val="white">
                  <a:lumMod val="50000"/>
                </a:prstClr>
              </a:solidFill>
              <a:latin typeface="Arial"/>
              <a:cs typeface="Arial"/>
            </a:endParaRPr>
          </a:p>
        </p:txBody>
      </p:sp>
      <p:sp>
        <p:nvSpPr>
          <p:cNvPr id="87" name="TextBox 18"/>
          <p:cNvSpPr txBox="1">
            <a:spLocks noChangeArrowheads="1"/>
          </p:cNvSpPr>
          <p:nvPr/>
        </p:nvSpPr>
        <p:spPr bwMode="auto">
          <a:xfrm>
            <a:off x="2743200" y="2450068"/>
            <a:ext cx="1524000" cy="369332"/>
          </a:xfrm>
          <a:prstGeom prst="rect">
            <a:avLst/>
          </a:prstGeom>
          <a:noFill/>
          <a:ln w="9525">
            <a:noFill/>
            <a:miter lim="800000"/>
            <a:headEnd/>
            <a:tailEnd/>
          </a:ln>
        </p:spPr>
        <p:txBody>
          <a:bodyPr wrap="square">
            <a:spAutoFit/>
          </a:bodyPr>
          <a:lstStyle/>
          <a:p>
            <a:pPr algn="r"/>
            <a:r>
              <a:rPr lang="en-US" b="1" dirty="0" smtClean="0">
                <a:latin typeface="Century Gothic" pitchFamily="34" charset="0"/>
                <a:cs typeface="Times New Roman" pitchFamily="18" charset="0"/>
              </a:rPr>
              <a:t>$367,147</a:t>
            </a:r>
            <a:endParaRPr lang="en-US" b="1" dirty="0">
              <a:latin typeface="Century Gothic" pitchFamily="34" charset="0"/>
              <a:cs typeface="Times New Roman" pitchFamily="18" charset="0"/>
            </a:endParaRPr>
          </a:p>
        </p:txBody>
      </p:sp>
      <p:sp>
        <p:nvSpPr>
          <p:cNvPr id="88" name="TextBox 20"/>
          <p:cNvSpPr txBox="1">
            <a:spLocks noChangeArrowheads="1"/>
          </p:cNvSpPr>
          <p:nvPr/>
        </p:nvSpPr>
        <p:spPr bwMode="auto">
          <a:xfrm>
            <a:off x="4756534" y="2450068"/>
            <a:ext cx="1568066" cy="369332"/>
          </a:xfrm>
          <a:prstGeom prst="rect">
            <a:avLst/>
          </a:prstGeom>
          <a:noFill/>
          <a:ln w="9525">
            <a:noFill/>
            <a:miter lim="800000"/>
            <a:headEnd/>
            <a:tailEnd/>
          </a:ln>
        </p:spPr>
        <p:txBody>
          <a:bodyPr wrap="square">
            <a:spAutoFit/>
          </a:bodyPr>
          <a:lstStyle/>
          <a:p>
            <a:pPr algn="r"/>
            <a:r>
              <a:rPr lang="en-US" b="1" dirty="0" smtClean="0">
                <a:latin typeface="Century Gothic" pitchFamily="34" charset="0"/>
                <a:cs typeface="Times New Roman" pitchFamily="18" charset="0"/>
              </a:rPr>
              <a:t>$981,289</a:t>
            </a:r>
            <a:endParaRPr lang="en-US" b="1" dirty="0">
              <a:latin typeface="Century Gothic" pitchFamily="34" charset="0"/>
              <a:cs typeface="Times New Roman" pitchFamily="18" charset="0"/>
            </a:endParaRPr>
          </a:p>
        </p:txBody>
      </p:sp>
      <p:sp>
        <p:nvSpPr>
          <p:cNvPr id="89" name="TextBox 22"/>
          <p:cNvSpPr txBox="1">
            <a:spLocks noChangeArrowheads="1"/>
          </p:cNvSpPr>
          <p:nvPr/>
        </p:nvSpPr>
        <p:spPr bwMode="auto">
          <a:xfrm>
            <a:off x="6705600" y="2450068"/>
            <a:ext cx="1371600" cy="369332"/>
          </a:xfrm>
          <a:custGeom>
            <a:avLst/>
            <a:gdLst>
              <a:gd name="connsiteX0" fmla="*/ 0 w 2057400"/>
              <a:gd name="connsiteY0" fmla="*/ 0 h 707886"/>
              <a:gd name="connsiteX1" fmla="*/ 2057400 w 2057400"/>
              <a:gd name="connsiteY1" fmla="*/ 0 h 707886"/>
              <a:gd name="connsiteX2" fmla="*/ 2057400 w 2057400"/>
              <a:gd name="connsiteY2" fmla="*/ 707886 h 707886"/>
              <a:gd name="connsiteX3" fmla="*/ 0 w 2057400"/>
              <a:gd name="connsiteY3" fmla="*/ 707886 h 707886"/>
              <a:gd name="connsiteX4" fmla="*/ 0 w 2057400"/>
              <a:gd name="connsiteY4" fmla="*/ 0 h 707886"/>
              <a:gd name="connsiteX0" fmla="*/ 0 w 2057400"/>
              <a:gd name="connsiteY0" fmla="*/ 0 h 707886"/>
              <a:gd name="connsiteX1" fmla="*/ 2057400 w 2057400"/>
              <a:gd name="connsiteY1" fmla="*/ 0 h 707886"/>
              <a:gd name="connsiteX2" fmla="*/ 1989667 w 2057400"/>
              <a:gd name="connsiteY2" fmla="*/ 312775 h 707886"/>
              <a:gd name="connsiteX3" fmla="*/ 0 w 2057400"/>
              <a:gd name="connsiteY3" fmla="*/ 707886 h 707886"/>
              <a:gd name="connsiteX4" fmla="*/ 0 w 2057400"/>
              <a:gd name="connsiteY4" fmla="*/ 0 h 707886"/>
              <a:gd name="connsiteX0" fmla="*/ 0 w 2057400"/>
              <a:gd name="connsiteY0" fmla="*/ 0 h 312775"/>
              <a:gd name="connsiteX1" fmla="*/ 2057400 w 2057400"/>
              <a:gd name="connsiteY1" fmla="*/ 0 h 312775"/>
              <a:gd name="connsiteX2" fmla="*/ 1989667 w 2057400"/>
              <a:gd name="connsiteY2" fmla="*/ 312775 h 312775"/>
              <a:gd name="connsiteX3" fmla="*/ 0 w 2057400"/>
              <a:gd name="connsiteY3" fmla="*/ 312775 h 312775"/>
              <a:gd name="connsiteX4" fmla="*/ 0 w 2057400"/>
              <a:gd name="connsiteY4" fmla="*/ 0 h 312775"/>
              <a:gd name="connsiteX0" fmla="*/ 812800 w 2057400"/>
              <a:gd name="connsiteY0" fmla="*/ 22578 h 312775"/>
              <a:gd name="connsiteX1" fmla="*/ 2057400 w 2057400"/>
              <a:gd name="connsiteY1" fmla="*/ 0 h 312775"/>
              <a:gd name="connsiteX2" fmla="*/ 1989667 w 2057400"/>
              <a:gd name="connsiteY2" fmla="*/ 312775 h 312775"/>
              <a:gd name="connsiteX3" fmla="*/ 0 w 2057400"/>
              <a:gd name="connsiteY3" fmla="*/ 312775 h 312775"/>
              <a:gd name="connsiteX4" fmla="*/ 812800 w 2057400"/>
              <a:gd name="connsiteY4" fmla="*/ 22578 h 312775"/>
              <a:gd name="connsiteX0" fmla="*/ 0 w 1244600"/>
              <a:gd name="connsiteY0" fmla="*/ 22578 h 312775"/>
              <a:gd name="connsiteX1" fmla="*/ 1244600 w 1244600"/>
              <a:gd name="connsiteY1" fmla="*/ 0 h 312775"/>
              <a:gd name="connsiteX2" fmla="*/ 1176867 w 1244600"/>
              <a:gd name="connsiteY2" fmla="*/ 312775 h 312775"/>
              <a:gd name="connsiteX3" fmla="*/ 0 w 1244600"/>
              <a:gd name="connsiteY3" fmla="*/ 301486 h 312775"/>
              <a:gd name="connsiteX4" fmla="*/ 0 w 1244600"/>
              <a:gd name="connsiteY4" fmla="*/ 22578 h 3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312775">
                <a:moveTo>
                  <a:pt x="0" y="22578"/>
                </a:moveTo>
                <a:lnTo>
                  <a:pt x="1244600" y="0"/>
                </a:lnTo>
                <a:lnTo>
                  <a:pt x="1176867" y="312775"/>
                </a:lnTo>
                <a:lnTo>
                  <a:pt x="0" y="301486"/>
                </a:lnTo>
                <a:lnTo>
                  <a:pt x="0" y="22578"/>
                </a:lnTo>
                <a:close/>
              </a:path>
            </a:pathLst>
          </a:custGeom>
          <a:noFill/>
          <a:ln w="9525">
            <a:noFill/>
            <a:miter lim="800000"/>
            <a:headEnd/>
            <a:tailEnd/>
          </a:ln>
        </p:spPr>
        <p:txBody>
          <a:bodyPr wrap="square">
            <a:spAutoFit/>
          </a:bodyPr>
          <a:lstStyle/>
          <a:p>
            <a:pPr algn="r"/>
            <a:r>
              <a:rPr lang="en-US" b="1" dirty="0" smtClean="0">
                <a:solidFill>
                  <a:srgbClr val="FF0000"/>
                </a:solidFill>
                <a:latin typeface="Century Gothic" pitchFamily="34" charset="0"/>
                <a:cs typeface="Times New Roman" pitchFamily="18" charset="0"/>
              </a:rPr>
              <a:t>$63,654 </a:t>
            </a:r>
            <a:endParaRPr lang="en-US" b="1" dirty="0">
              <a:solidFill>
                <a:srgbClr val="FF0000"/>
              </a:solidFill>
              <a:latin typeface="Century Gothic" pitchFamily="34" charset="0"/>
              <a:cs typeface="Times New Roman" pitchFamily="18" charset="0"/>
            </a:endParaRPr>
          </a:p>
        </p:txBody>
      </p:sp>
      <p:sp>
        <p:nvSpPr>
          <p:cNvPr id="90" name="TextBox 89"/>
          <p:cNvSpPr txBox="1"/>
          <p:nvPr/>
        </p:nvSpPr>
        <p:spPr>
          <a:xfrm>
            <a:off x="381000" y="2465457"/>
            <a:ext cx="1981200" cy="338554"/>
          </a:xfrm>
          <a:prstGeom prst="rect">
            <a:avLst/>
          </a:prstGeom>
          <a:noFill/>
        </p:spPr>
        <p:txBody>
          <a:bodyPr wrap="square">
            <a:spAutoFit/>
          </a:bodyPr>
          <a:lstStyle/>
          <a:p>
            <a:pPr algn="r">
              <a:defRPr/>
            </a:pPr>
            <a:r>
              <a:rPr lang="en-US" sz="1600" dirty="0" smtClean="0">
                <a:solidFill>
                  <a:prstClr val="white">
                    <a:lumMod val="50000"/>
                  </a:prstClr>
                </a:solidFill>
                <a:latin typeface="Arial"/>
                <a:cs typeface="Times New Roman" pitchFamily="18" charset="0"/>
              </a:rPr>
              <a:t>Projected</a:t>
            </a:r>
            <a:endParaRPr lang="en-US" sz="1600" dirty="0">
              <a:solidFill>
                <a:prstClr val="white">
                  <a:lumMod val="50000"/>
                </a:prstClr>
              </a:solidFill>
              <a:latin typeface="Arial"/>
              <a:cs typeface="Arial"/>
            </a:endParaRPr>
          </a:p>
        </p:txBody>
      </p:sp>
      <p:sp>
        <p:nvSpPr>
          <p:cNvPr id="91" name="TextBox 90"/>
          <p:cNvSpPr txBox="1"/>
          <p:nvPr/>
        </p:nvSpPr>
        <p:spPr>
          <a:xfrm>
            <a:off x="2590800" y="5230861"/>
            <a:ext cx="990600" cy="369332"/>
          </a:xfrm>
          <a:prstGeom prst="rect">
            <a:avLst/>
          </a:prstGeom>
          <a:noFill/>
        </p:spPr>
        <p:txBody>
          <a:bodyPr wrap="square">
            <a:spAutoFit/>
          </a:bodyPr>
          <a:lstStyle/>
          <a:p>
            <a:r>
              <a:rPr lang="en-US" b="1" dirty="0" smtClean="0">
                <a:solidFill>
                  <a:srgbClr val="FF0000"/>
                </a:solidFill>
                <a:latin typeface="Century Gothic" pitchFamily="34" charset="0"/>
                <a:cs typeface="Arial"/>
              </a:rPr>
              <a:t>2.81%</a:t>
            </a:r>
            <a:endParaRPr lang="en-US" b="1" dirty="0">
              <a:solidFill>
                <a:srgbClr val="FF0000"/>
              </a:solidFill>
              <a:latin typeface="Century Gothic" pitchFamily="34" charset="0"/>
              <a:cs typeface="Arial"/>
            </a:endParaRPr>
          </a:p>
        </p:txBody>
      </p:sp>
      <p:sp>
        <p:nvSpPr>
          <p:cNvPr id="92" name="TextBox 91"/>
          <p:cNvSpPr txBox="1"/>
          <p:nvPr/>
        </p:nvSpPr>
        <p:spPr>
          <a:xfrm>
            <a:off x="2057400" y="5592246"/>
            <a:ext cx="1138238" cy="369332"/>
          </a:xfrm>
          <a:prstGeom prst="rect">
            <a:avLst/>
          </a:prstGeom>
          <a:noFill/>
        </p:spPr>
        <p:txBody>
          <a:bodyPr wrap="square">
            <a:spAutoFit/>
          </a:bodyPr>
          <a:lstStyle/>
          <a:p>
            <a:r>
              <a:rPr lang="en-US" b="1" dirty="0" smtClean="0">
                <a:solidFill>
                  <a:srgbClr val="2F8927"/>
                </a:solidFill>
                <a:latin typeface="Century Gothic" pitchFamily="34" charset="0"/>
                <a:cs typeface="Arial"/>
              </a:rPr>
              <a:t>.49%</a:t>
            </a:r>
            <a:endParaRPr lang="en-US" b="1" dirty="0">
              <a:solidFill>
                <a:srgbClr val="2F8927"/>
              </a:solidFill>
              <a:latin typeface="Century Gothic" pitchFamily="34" charset="0"/>
              <a:cs typeface="Arial"/>
            </a:endParaRPr>
          </a:p>
        </p:txBody>
      </p:sp>
    </p:spTree>
    <p:extLst>
      <p:ext uri="{BB962C8B-B14F-4D97-AF65-F5344CB8AC3E}">
        <p14:creationId xmlns:p14="http://schemas.microsoft.com/office/powerpoint/2010/main" val="12211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6" grpId="0"/>
      <p:bldP spid="77" grpId="0" animBg="1"/>
      <p:bldP spid="78" grpId="0" animBg="1"/>
      <p:bldP spid="79" grpId="0" animBg="1"/>
      <p:bldP spid="80" grpId="0"/>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7772400" cy="1470025"/>
          </a:xfrm>
        </p:spPr>
        <p:txBody>
          <a:bodyPr/>
          <a:lstStyle/>
          <a:p>
            <a:pPr marL="342900" lvl="0" indent="-342900" algn="ctr">
              <a:spcBef>
                <a:spcPct val="20000"/>
              </a:spcBef>
              <a:defRPr/>
            </a:pPr>
            <a:r>
              <a:rPr lang="en-US" b="1" dirty="0">
                <a:solidFill>
                  <a:srgbClr val="000000"/>
                </a:solidFill>
              </a:rPr>
              <a:t>College Football </a:t>
            </a:r>
            <a:r>
              <a:rPr lang="en-US" b="1" dirty="0" smtClean="0">
                <a:solidFill>
                  <a:srgbClr val="000000"/>
                </a:solidFill>
              </a:rPr>
              <a:t/>
            </a:r>
            <a:br>
              <a:rPr lang="en-US" b="1" dirty="0" smtClean="0">
                <a:solidFill>
                  <a:srgbClr val="000000"/>
                </a:solidFill>
              </a:rPr>
            </a:br>
            <a:r>
              <a:rPr lang="en-US" b="1" dirty="0" smtClean="0">
                <a:solidFill>
                  <a:srgbClr val="000000"/>
                </a:solidFill>
              </a:rPr>
              <a:t>Hall </a:t>
            </a:r>
            <a:r>
              <a:rPr lang="en-US" b="1" dirty="0">
                <a:solidFill>
                  <a:srgbClr val="000000"/>
                </a:solidFill>
              </a:rPr>
              <a:t>of </a:t>
            </a:r>
            <a:r>
              <a:rPr lang="en-US" b="1" dirty="0" smtClean="0">
                <a:solidFill>
                  <a:srgbClr val="000000"/>
                </a:solidFill>
              </a:rPr>
              <a:t>Fame Update</a:t>
            </a:r>
            <a:r>
              <a:rPr lang="en-US" b="1" dirty="0">
                <a:solidFill>
                  <a:srgbClr val="000000"/>
                </a:solidFill>
              </a:rPr>
              <a:t/>
            </a:r>
            <a:br>
              <a:rPr lang="en-US" b="1" dirty="0">
                <a:solidFill>
                  <a:srgbClr val="000000"/>
                </a:solidFill>
              </a:rPr>
            </a:br>
            <a:endParaRPr lang="en-US" dirty="0"/>
          </a:p>
        </p:txBody>
      </p:sp>
      <p:sp>
        <p:nvSpPr>
          <p:cNvPr id="3" name="Subtitle 2"/>
          <p:cNvSpPr>
            <a:spLocks noGrp="1"/>
          </p:cNvSpPr>
          <p:nvPr>
            <p:ph type="subTitle" idx="1"/>
          </p:nvPr>
        </p:nvSpPr>
        <p:spPr>
          <a:xfrm>
            <a:off x="685800" y="3886200"/>
            <a:ext cx="6400800" cy="1752600"/>
          </a:xfrm>
        </p:spPr>
        <p:txBody>
          <a:bodyPr/>
          <a:lstStyle/>
          <a:p>
            <a:r>
              <a:rPr lang="en-US" dirty="0">
                <a:solidFill>
                  <a:srgbClr val="000000"/>
                </a:solidFill>
                <a:latin typeface="+mj-lt"/>
              </a:rPr>
              <a:t>John Stephenson</a:t>
            </a:r>
            <a:br>
              <a:rPr lang="en-US" dirty="0">
                <a:solidFill>
                  <a:srgbClr val="000000"/>
                </a:solidFill>
                <a:latin typeface="+mj-lt"/>
              </a:rPr>
            </a:br>
            <a:r>
              <a:rPr lang="en-US" dirty="0">
                <a:solidFill>
                  <a:srgbClr val="000000"/>
                </a:solidFill>
                <a:latin typeface="+mj-lt"/>
              </a:rPr>
              <a:t>President, Atlanta Hall Management</a:t>
            </a:r>
            <a:br>
              <a:rPr lang="en-US" dirty="0">
                <a:solidFill>
                  <a:srgbClr val="000000"/>
                </a:solidFill>
                <a:latin typeface="+mj-lt"/>
              </a:rPr>
            </a:br>
            <a:endParaRPr lang="en-US"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133600"/>
            <a:ext cx="7772400" cy="1470025"/>
          </a:xfrm>
        </p:spPr>
        <p:txBody>
          <a:bodyPr/>
          <a:lstStyle/>
          <a:p>
            <a:pPr algn="ctr"/>
            <a:r>
              <a:rPr lang="en-US" b="1" dirty="0" smtClean="0"/>
              <a:t/>
            </a:r>
            <a:br>
              <a:rPr lang="en-US" b="1" dirty="0" smtClean="0"/>
            </a:br>
            <a:r>
              <a:rPr lang="en-US" b="1" dirty="0" smtClean="0"/>
              <a:t>Centennial </a:t>
            </a:r>
            <a:r>
              <a:rPr lang="en-US" b="1" dirty="0"/>
              <a:t>Olympic Park </a:t>
            </a:r>
            <a:r>
              <a:rPr lang="en-US" b="1" dirty="0" smtClean="0"/>
              <a:t/>
            </a:r>
            <a:br>
              <a:rPr lang="en-US" b="1" dirty="0" smtClean="0"/>
            </a:br>
            <a:r>
              <a:rPr lang="en-US" b="1" dirty="0" smtClean="0"/>
              <a:t>Event Update</a:t>
            </a:r>
            <a:r>
              <a:rPr lang="en-US" b="1" dirty="0"/>
              <a:t/>
            </a:r>
            <a:br>
              <a:rPr lang="en-US" b="1" dirty="0"/>
            </a:br>
            <a:r>
              <a:rPr lang="en-US" dirty="0"/>
              <a:t/>
            </a:r>
            <a:br>
              <a:rPr lang="en-US" dirty="0"/>
            </a:br>
            <a:endParaRPr lang="en-US" dirty="0"/>
          </a:p>
        </p:txBody>
      </p:sp>
      <p:sp>
        <p:nvSpPr>
          <p:cNvPr id="5" name="Subtitle 4"/>
          <p:cNvSpPr>
            <a:spLocks noGrp="1"/>
          </p:cNvSpPr>
          <p:nvPr>
            <p:ph type="subTitle" idx="1"/>
          </p:nvPr>
        </p:nvSpPr>
        <p:spPr>
          <a:xfrm>
            <a:off x="762000" y="3429000"/>
            <a:ext cx="6400800" cy="1752600"/>
          </a:xfrm>
        </p:spPr>
        <p:txBody>
          <a:bodyPr/>
          <a:lstStyle/>
          <a:p>
            <a:r>
              <a:rPr lang="en-US" dirty="0">
                <a:latin typeface="+mj-lt"/>
              </a:rPr>
              <a:t>Julia </a:t>
            </a:r>
            <a:r>
              <a:rPr lang="en-US" dirty="0" err="1">
                <a:latin typeface="+mj-lt"/>
              </a:rPr>
              <a:t>Karrenbauer</a:t>
            </a:r>
            <a:r>
              <a:rPr lang="en-US" dirty="0">
                <a:latin typeface="+mj-lt"/>
              </a:rPr>
              <a:t/>
            </a:r>
            <a:br>
              <a:rPr lang="en-US" dirty="0">
                <a:latin typeface="+mj-lt"/>
              </a:rPr>
            </a:br>
            <a:r>
              <a:rPr lang="en-US" dirty="0">
                <a:latin typeface="+mj-lt"/>
              </a:rPr>
              <a:t>Director of Business Development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smtClean="0"/>
              <a:t>Sweetwater 420 Festival </a:t>
            </a:r>
            <a:endParaRPr lang="en-US" dirty="0"/>
          </a:p>
        </p:txBody>
      </p:sp>
      <p:sp>
        <p:nvSpPr>
          <p:cNvPr id="271363" name="Rectangle 3"/>
          <p:cNvSpPr>
            <a:spLocks noGrp="1" noChangeArrowheads="1"/>
          </p:cNvSpPr>
          <p:nvPr>
            <p:ph type="body" idx="4294967295"/>
          </p:nvPr>
        </p:nvSpPr>
        <p:spPr>
          <a:xfrm>
            <a:off x="228600" y="1447800"/>
            <a:ext cx="3886200" cy="4572000"/>
          </a:xfrm>
        </p:spPr>
        <p:txBody>
          <a:bodyPr/>
          <a:lstStyle/>
          <a:p>
            <a:r>
              <a:rPr lang="en-US" sz="2400" dirty="0" smtClean="0">
                <a:latin typeface="Georgia" panose="02040502050405020303" pitchFamily="18" charset="0"/>
              </a:rPr>
              <a:t>Dates: April 18-20</a:t>
            </a:r>
          </a:p>
          <a:p>
            <a:r>
              <a:rPr lang="en-US" sz="2400" dirty="0" smtClean="0">
                <a:latin typeface="Georgia" panose="02040502050405020303" pitchFamily="18" charset="0"/>
              </a:rPr>
              <a:t>3 Day </a:t>
            </a:r>
            <a:r>
              <a:rPr lang="en-US" sz="2400" dirty="0">
                <a:latin typeface="Georgia" panose="02040502050405020303" pitchFamily="18" charset="0"/>
              </a:rPr>
              <a:t>Festival – Beer, Food, Music</a:t>
            </a:r>
          </a:p>
          <a:p>
            <a:r>
              <a:rPr lang="en-US" sz="2400" dirty="0" smtClean="0">
                <a:latin typeface="Georgia" panose="02040502050405020303" pitchFamily="18" charset="0"/>
              </a:rPr>
              <a:t>10 year history  of the event</a:t>
            </a:r>
          </a:p>
          <a:p>
            <a:r>
              <a:rPr lang="en-US" sz="2400" dirty="0" smtClean="0">
                <a:latin typeface="Georgia" panose="02040502050405020303" pitchFamily="18" charset="0"/>
              </a:rPr>
              <a:t>New five year deal at the Park</a:t>
            </a:r>
          </a:p>
          <a:p>
            <a:r>
              <a:rPr lang="en-US" sz="2400" dirty="0" smtClean="0">
                <a:latin typeface="Georgia" panose="02040502050405020303" pitchFamily="18" charset="0"/>
              </a:rPr>
              <a:t>420 Fest 5k – 3,000 people</a:t>
            </a:r>
          </a:p>
          <a:p>
            <a:r>
              <a:rPr lang="en-US" sz="2400" dirty="0" smtClean="0">
                <a:latin typeface="Georgia" panose="02040502050405020303" pitchFamily="18" charset="0"/>
              </a:rPr>
              <a:t>Projected attendance for entire event- 30,000</a:t>
            </a:r>
          </a:p>
          <a:p>
            <a:r>
              <a:rPr lang="en-US" sz="2400" dirty="0" smtClean="0">
                <a:latin typeface="Georgia" panose="02040502050405020303" pitchFamily="18" charset="0"/>
              </a:rPr>
              <a:t>Ticketed for first time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295400"/>
            <a:ext cx="2862483" cy="4419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096" y="376989"/>
            <a:ext cx="5943600" cy="838200"/>
          </a:xfrm>
        </p:spPr>
        <p:txBody>
          <a:bodyPr/>
          <a:lstStyle/>
          <a:p>
            <a:r>
              <a:rPr lang="en-US" dirty="0" smtClean="0"/>
              <a:t>Party in the Park</a:t>
            </a:r>
            <a:endParaRPr lang="en-US" dirty="0"/>
          </a:p>
        </p:txBody>
      </p:sp>
      <p:sp>
        <p:nvSpPr>
          <p:cNvPr id="4" name="Rectangle 3"/>
          <p:cNvSpPr>
            <a:spLocks noGrp="1" noChangeArrowheads="1"/>
          </p:cNvSpPr>
          <p:nvPr>
            <p:ph idx="1"/>
          </p:nvPr>
        </p:nvSpPr>
        <p:spPr>
          <a:xfrm>
            <a:off x="228600" y="1371600"/>
            <a:ext cx="4724400" cy="5105400"/>
          </a:xfrm>
        </p:spPr>
        <p:txBody>
          <a:bodyPr>
            <a:normAutofit fontScale="92500" lnSpcReduction="10000"/>
          </a:bodyPr>
          <a:lstStyle/>
          <a:p>
            <a:pPr marL="0" indent="0">
              <a:buNone/>
            </a:pPr>
            <a:endParaRPr lang="en-US" sz="2400" dirty="0" smtClean="0">
              <a:latin typeface="Georgia" panose="02040502050405020303" pitchFamily="18" charset="0"/>
            </a:endParaRPr>
          </a:p>
          <a:p>
            <a:r>
              <a:rPr lang="en-US" sz="2400" dirty="0" smtClean="0">
                <a:latin typeface="Georgia" panose="02040502050405020303" pitchFamily="18" charset="0"/>
              </a:rPr>
              <a:t>Date: May 17</a:t>
            </a:r>
          </a:p>
          <a:p>
            <a:r>
              <a:rPr lang="en-US" sz="2400" dirty="0" smtClean="0">
                <a:latin typeface="Georgia" panose="02040502050405020303" pitchFamily="18" charset="0"/>
              </a:rPr>
              <a:t>3</a:t>
            </a:r>
            <a:r>
              <a:rPr lang="en-US" sz="2400" baseline="30000" dirty="0" smtClean="0">
                <a:latin typeface="Georgia" panose="02040502050405020303" pitchFamily="18" charset="0"/>
              </a:rPr>
              <a:t>rd</a:t>
            </a:r>
            <a:r>
              <a:rPr lang="en-US" sz="2400" dirty="0" smtClean="0">
                <a:latin typeface="Georgia" panose="02040502050405020303" pitchFamily="18" charset="0"/>
              </a:rPr>
              <a:t> year of self-produced event</a:t>
            </a:r>
          </a:p>
          <a:p>
            <a:r>
              <a:rPr lang="en-US" sz="2400" dirty="0" smtClean="0">
                <a:latin typeface="Georgia" panose="02040502050405020303" pitchFamily="18" charset="0"/>
              </a:rPr>
              <a:t>Line up – </a:t>
            </a:r>
            <a:r>
              <a:rPr lang="en-US" sz="2400" dirty="0" err="1" smtClean="0">
                <a:latin typeface="Georgia" panose="02040502050405020303" pitchFamily="18" charset="0"/>
              </a:rPr>
              <a:t>GirlTalk</a:t>
            </a:r>
            <a:r>
              <a:rPr lang="en-US" sz="2400" dirty="0" smtClean="0">
                <a:latin typeface="Georgia" panose="02040502050405020303" pitchFamily="18" charset="0"/>
              </a:rPr>
              <a:t>, MGMT, The </a:t>
            </a:r>
            <a:r>
              <a:rPr lang="en-US" sz="2400" dirty="0" err="1" smtClean="0">
                <a:latin typeface="Georgia" panose="02040502050405020303" pitchFamily="18" charset="0"/>
              </a:rPr>
              <a:t>Joyformidable</a:t>
            </a:r>
            <a:r>
              <a:rPr lang="en-US" sz="2400" dirty="0" smtClean="0">
                <a:latin typeface="Georgia" panose="02040502050405020303" pitchFamily="18" charset="0"/>
              </a:rPr>
              <a:t>, </a:t>
            </a:r>
            <a:r>
              <a:rPr lang="en-US" sz="2400" dirty="0" err="1" smtClean="0">
                <a:latin typeface="Georgia" panose="02040502050405020303" pitchFamily="18" charset="0"/>
              </a:rPr>
              <a:t>Stokeswood</a:t>
            </a:r>
            <a:r>
              <a:rPr lang="en-US" sz="2400" dirty="0" smtClean="0">
                <a:latin typeface="Georgia" panose="02040502050405020303" pitchFamily="18" charset="0"/>
              </a:rPr>
              <a:t>, and one other band TBD</a:t>
            </a:r>
          </a:p>
          <a:p>
            <a:r>
              <a:rPr lang="en-US" sz="2400" dirty="0" smtClean="0">
                <a:latin typeface="Georgia" panose="02040502050405020303" pitchFamily="18" charset="0"/>
              </a:rPr>
              <a:t>Revenue Opportunities </a:t>
            </a:r>
          </a:p>
          <a:p>
            <a:pPr marL="685800">
              <a:buFont typeface="Wingdings" panose="05000000000000000000" pitchFamily="2" charset="2"/>
              <a:buChar char="Ø"/>
            </a:pPr>
            <a:r>
              <a:rPr lang="en-US" sz="2400" dirty="0" smtClean="0">
                <a:latin typeface="Georgia" panose="02040502050405020303" pitchFamily="18" charset="0"/>
              </a:rPr>
              <a:t>	Ticket Sales</a:t>
            </a:r>
          </a:p>
          <a:p>
            <a:pPr marL="685800">
              <a:buFont typeface="Wingdings" panose="05000000000000000000" pitchFamily="2" charset="2"/>
              <a:buChar char="Ø"/>
            </a:pPr>
            <a:r>
              <a:rPr lang="en-US" sz="2400" dirty="0" smtClean="0">
                <a:latin typeface="Georgia" panose="02040502050405020303" pitchFamily="18" charset="0"/>
              </a:rPr>
              <a:t>	Facility Fee</a:t>
            </a:r>
          </a:p>
          <a:p>
            <a:pPr marL="685800">
              <a:buFont typeface="Wingdings" panose="05000000000000000000" pitchFamily="2" charset="2"/>
              <a:buChar char="Ø"/>
            </a:pPr>
            <a:r>
              <a:rPr lang="en-US" sz="2400" dirty="0" smtClean="0">
                <a:latin typeface="Georgia" panose="02040502050405020303" pitchFamily="18" charset="0"/>
              </a:rPr>
              <a:t>	Food and Beverage</a:t>
            </a:r>
          </a:p>
          <a:p>
            <a:pPr marL="685800">
              <a:buFont typeface="Wingdings" panose="05000000000000000000" pitchFamily="2" charset="2"/>
              <a:buChar char="Ø"/>
            </a:pPr>
            <a:r>
              <a:rPr lang="en-US" sz="2400" dirty="0" smtClean="0">
                <a:latin typeface="Georgia" panose="02040502050405020303" pitchFamily="18" charset="0"/>
              </a:rPr>
              <a:t>	Sponsorships</a:t>
            </a:r>
          </a:p>
          <a:p>
            <a:pPr marL="685800">
              <a:buFont typeface="Wingdings" panose="05000000000000000000" pitchFamily="2" charset="2"/>
              <a:buChar char="Ø"/>
            </a:pPr>
            <a:r>
              <a:rPr lang="en-US" sz="2400" dirty="0" smtClean="0">
                <a:latin typeface="Georgia" panose="02040502050405020303" pitchFamily="18" charset="0"/>
              </a:rPr>
              <a:t>	Merchandise </a:t>
            </a:r>
          </a:p>
          <a:p>
            <a:r>
              <a:rPr lang="en-US" sz="2400" dirty="0" smtClean="0">
                <a:latin typeface="Georgia" panose="02040502050405020303" pitchFamily="18" charset="0"/>
              </a:rPr>
              <a:t>Projected attendance – 9,000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81000"/>
            <a:ext cx="1817370" cy="6096000"/>
          </a:xfrm>
          <a:prstGeom prst="rect">
            <a:avLst/>
          </a:prstGeom>
        </p:spPr>
      </p:pic>
    </p:spTree>
    <p:extLst>
      <p:ext uri="{BB962C8B-B14F-4D97-AF65-F5344CB8AC3E}">
        <p14:creationId xmlns:p14="http://schemas.microsoft.com/office/powerpoint/2010/main" val="321899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Gumball 3000</a:t>
            </a:r>
            <a:endParaRPr lang="en-US" dirty="0"/>
          </a:p>
        </p:txBody>
      </p:sp>
      <p:sp>
        <p:nvSpPr>
          <p:cNvPr id="4" name="Rectangle 3"/>
          <p:cNvSpPr txBox="1">
            <a:spLocks noChangeArrowheads="1"/>
          </p:cNvSpPr>
          <p:nvPr/>
        </p:nvSpPr>
        <p:spPr bwMode="auto">
          <a:xfrm>
            <a:off x="304800" y="1295400"/>
            <a:ext cx="4038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000" kern="0" dirty="0" smtClean="0">
                <a:latin typeface="Georgia" panose="02040502050405020303" pitchFamily="18" charset="0"/>
              </a:rPr>
              <a:t>Date: June 5</a:t>
            </a:r>
          </a:p>
          <a:p>
            <a:r>
              <a:rPr lang="en-US" sz="2000" kern="0" dirty="0" smtClean="0">
                <a:latin typeface="Georgia" panose="02040502050405020303" pitchFamily="18" charset="0"/>
              </a:rPr>
              <a:t>Premier Lifestyle brand </a:t>
            </a:r>
          </a:p>
          <a:p>
            <a:pPr>
              <a:spcBef>
                <a:spcPts val="1200"/>
              </a:spcBef>
            </a:pPr>
            <a:r>
              <a:rPr lang="en-US" sz="2000" kern="0" dirty="0" smtClean="0">
                <a:latin typeface="Georgia" panose="02040502050405020303" pitchFamily="18" charset="0"/>
              </a:rPr>
              <a:t>Hosts rally of 125 luxury cars that travel cross-country from Miami to Ibiza (3000 miles)</a:t>
            </a:r>
          </a:p>
          <a:p>
            <a:pPr>
              <a:spcBef>
                <a:spcPts val="1200"/>
              </a:spcBef>
            </a:pPr>
            <a:r>
              <a:rPr lang="en-US" sz="2000" kern="0" dirty="0" smtClean="0">
                <a:latin typeface="Georgia" panose="02040502050405020303" pitchFamily="18" charset="0"/>
              </a:rPr>
              <a:t>After 15 years, first time adding Atlanta to their route (COP) </a:t>
            </a:r>
          </a:p>
          <a:p>
            <a:pPr>
              <a:spcBef>
                <a:spcPts val="1200"/>
              </a:spcBef>
            </a:pPr>
            <a:r>
              <a:rPr lang="en-US" sz="2000" kern="0" dirty="0" smtClean="0">
                <a:latin typeface="Georgia" panose="02040502050405020303" pitchFamily="18" charset="0"/>
              </a:rPr>
              <a:t>Projected attendance: 10,000 – 15,000</a:t>
            </a:r>
          </a:p>
          <a:p>
            <a:r>
              <a:rPr lang="en-US" sz="2000" kern="0" dirty="0" smtClean="0">
                <a:latin typeface="Georgia" panose="02040502050405020303" pitchFamily="18" charset="0"/>
              </a:rPr>
              <a:t>Nightly concert and/or party at each stop</a:t>
            </a:r>
          </a:p>
          <a:p>
            <a:endParaRPr lang="en-US" sz="2000" kern="0" dirty="0">
              <a:latin typeface="Georgia" panose="02040502050405020303" pitchFamily="18" charset="0"/>
            </a:endParaRPr>
          </a:p>
        </p:txBody>
      </p:sp>
      <p:pic>
        <p:nvPicPr>
          <p:cNvPr id="5" name="Picture 4" descr="Gumball3000 - Rally - Google Chrome"/>
          <p:cNvPicPr>
            <a:picLocks noChangeAspect="1"/>
          </p:cNvPicPr>
          <p:nvPr/>
        </p:nvPicPr>
        <p:blipFill rotWithShape="1">
          <a:blip r:embed="rId2">
            <a:extLst>
              <a:ext uri="{28A0092B-C50C-407E-A947-70E740481C1C}">
                <a14:useLocalDpi xmlns:a14="http://schemas.microsoft.com/office/drawing/2010/main" val="0"/>
              </a:ext>
            </a:extLst>
          </a:blip>
          <a:srcRect l="5790" t="10921" r="50526"/>
          <a:stretch/>
        </p:blipFill>
        <p:spPr>
          <a:xfrm>
            <a:off x="4459474" y="1371600"/>
            <a:ext cx="2964199" cy="3276600"/>
          </a:xfrm>
          <a:prstGeom prst="rect">
            <a:avLst/>
          </a:prstGeom>
        </p:spPr>
      </p:pic>
    </p:spTree>
    <p:extLst>
      <p:ext uri="{BB962C8B-B14F-4D97-AF65-F5344CB8AC3E}">
        <p14:creationId xmlns:p14="http://schemas.microsoft.com/office/powerpoint/2010/main" val="2554597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dirty="0" smtClean="0"/>
              <a:t>Event Development</a:t>
            </a:r>
            <a:endParaRPr lang="en-US" dirty="0"/>
          </a:p>
        </p:txBody>
      </p:sp>
      <p:sp>
        <p:nvSpPr>
          <p:cNvPr id="422915" name="Rectangle 3"/>
          <p:cNvSpPr>
            <a:spLocks noGrp="1" noChangeArrowheads="1"/>
          </p:cNvSpPr>
          <p:nvPr>
            <p:ph idx="1"/>
          </p:nvPr>
        </p:nvSpPr>
        <p:spPr>
          <a:xfrm>
            <a:off x="457200" y="1828800"/>
            <a:ext cx="6858000" cy="4876800"/>
          </a:xfrm>
        </p:spPr>
        <p:txBody>
          <a:bodyPr/>
          <a:lstStyle/>
          <a:p>
            <a:r>
              <a:rPr lang="en-US" sz="2400" dirty="0" smtClean="0">
                <a:latin typeface="Georgia" panose="02040502050405020303" pitchFamily="18" charset="0"/>
              </a:rPr>
              <a:t>Billboard Touring Conference</a:t>
            </a:r>
            <a:br>
              <a:rPr lang="en-US" sz="2400" dirty="0" smtClean="0">
                <a:latin typeface="Georgia" panose="02040502050405020303" pitchFamily="18" charset="0"/>
              </a:rPr>
            </a:br>
            <a:endParaRPr lang="en-US" sz="2400" dirty="0" smtClean="0">
              <a:latin typeface="Georgia" panose="02040502050405020303" pitchFamily="18" charset="0"/>
            </a:endParaRPr>
          </a:p>
          <a:p>
            <a:r>
              <a:rPr lang="en-US" sz="2400" dirty="0" err="1" smtClean="0">
                <a:latin typeface="Georgia" panose="02040502050405020303" pitchFamily="18" charset="0"/>
              </a:rPr>
              <a:t>Pollstar</a:t>
            </a:r>
            <a:r>
              <a:rPr lang="en-US" sz="2400" dirty="0" smtClean="0">
                <a:latin typeface="Georgia" panose="02040502050405020303" pitchFamily="18" charset="0"/>
              </a:rPr>
              <a:t> Live Conference</a:t>
            </a:r>
            <a:br>
              <a:rPr lang="en-US" sz="2400" dirty="0" smtClean="0">
                <a:latin typeface="Georgia" panose="02040502050405020303" pitchFamily="18" charset="0"/>
              </a:rPr>
            </a:br>
            <a:endParaRPr lang="en-US" sz="2400" dirty="0" smtClean="0">
              <a:latin typeface="Georgia" panose="02040502050405020303" pitchFamily="18" charset="0"/>
            </a:endParaRPr>
          </a:p>
          <a:p>
            <a:r>
              <a:rPr lang="en-US" sz="2400" dirty="0" smtClean="0">
                <a:latin typeface="Georgia" panose="02040502050405020303" pitchFamily="18" charset="0"/>
              </a:rPr>
              <a:t>EDM </a:t>
            </a:r>
            <a:br>
              <a:rPr lang="en-US" sz="2400" dirty="0" smtClean="0">
                <a:latin typeface="Georgia" panose="02040502050405020303" pitchFamily="18" charset="0"/>
              </a:rPr>
            </a:br>
            <a:endParaRPr lang="en-US" sz="2400" dirty="0">
              <a:latin typeface="Georgia" panose="02040502050405020303" pitchFamily="18" charset="0"/>
            </a:endParaRPr>
          </a:p>
        </p:txBody>
      </p:sp>
    </p:spTree>
    <p:extLst>
      <p:ext uri="{BB962C8B-B14F-4D97-AF65-F5344CB8AC3E}">
        <p14:creationId xmlns:p14="http://schemas.microsoft.com/office/powerpoint/2010/main" val="65089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2133600"/>
            <a:ext cx="7772400" cy="1470025"/>
          </a:xfrm>
        </p:spPr>
        <p:txBody>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t>Georgia </a:t>
            </a:r>
            <a:r>
              <a:rPr lang="en-US" b="1" dirty="0"/>
              <a:t>Dome Update</a:t>
            </a:r>
            <a:br>
              <a:rPr lang="en-US" b="1" dirty="0"/>
            </a:br>
            <a:r>
              <a:rPr lang="en-US" b="1" dirty="0"/>
              <a:t>Crowd Management </a:t>
            </a:r>
            <a:r>
              <a:rPr lang="en-US" b="1" dirty="0" smtClean="0"/>
              <a:t/>
            </a:r>
            <a:br>
              <a:rPr lang="en-US" b="1" dirty="0" smtClean="0"/>
            </a:br>
            <a:r>
              <a:rPr lang="en-US" b="1" dirty="0" smtClean="0"/>
              <a:t>Services </a:t>
            </a:r>
            <a:r>
              <a:rPr lang="en-US" b="1" dirty="0"/>
              <a:t>Agreement</a:t>
            </a:r>
            <a:br>
              <a:rPr lang="en-US" b="1" dirty="0"/>
            </a:br>
            <a:r>
              <a:rPr lang="en-US" dirty="0"/>
              <a:t/>
            </a:r>
            <a:br>
              <a:rPr lang="en-US" dirty="0"/>
            </a:br>
            <a:r>
              <a:rPr lang="en-US" dirty="0"/>
              <a:t/>
            </a:r>
            <a:br>
              <a:rPr lang="en-US" dirty="0"/>
            </a:br>
            <a:endParaRPr lang="en-US" dirty="0"/>
          </a:p>
        </p:txBody>
      </p:sp>
      <p:sp>
        <p:nvSpPr>
          <p:cNvPr id="7" name="Subtitle 6"/>
          <p:cNvSpPr>
            <a:spLocks noGrp="1"/>
          </p:cNvSpPr>
          <p:nvPr>
            <p:ph type="subTitle" idx="1"/>
          </p:nvPr>
        </p:nvSpPr>
        <p:spPr>
          <a:xfrm>
            <a:off x="762000" y="3886200"/>
            <a:ext cx="6400800" cy="1752600"/>
          </a:xfrm>
        </p:spPr>
        <p:txBody>
          <a:bodyPr/>
          <a:lstStyle/>
          <a:p>
            <a:r>
              <a:rPr lang="en-US" dirty="0">
                <a:latin typeface="+mj-lt"/>
              </a:rPr>
              <a:t>Carl Adkins</a:t>
            </a:r>
            <a:br>
              <a:rPr lang="en-US" dirty="0">
                <a:latin typeface="+mj-lt"/>
              </a:rPr>
            </a:br>
            <a:r>
              <a:rPr lang="en-US" dirty="0">
                <a:latin typeface="+mj-lt"/>
              </a:rPr>
              <a:t>General Manager</a:t>
            </a:r>
          </a:p>
        </p:txBody>
      </p:sp>
    </p:spTree>
    <p:extLst>
      <p:ext uri="{BB962C8B-B14F-4D97-AF65-F5344CB8AC3E}">
        <p14:creationId xmlns:p14="http://schemas.microsoft.com/office/powerpoint/2010/main" val="321688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Custom Design">
  <a:themeElements>
    <a:clrScheme name="1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Custom Design">
  <a:themeElements>
    <a:clrScheme name="1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Custom Design">
  <a:themeElements>
    <a:clrScheme name="1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0_Custom Design">
  <a:themeElements>
    <a:clrScheme name="2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1_Custom Design">
  <a:themeElements>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2_Custom Design">
  <a:themeElements>
    <a:clrScheme name="2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3_Custom Design">
  <a:themeElements>
    <a:clrScheme name="2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4_Custom Design">
  <a:themeElements>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5_Custom Design">
  <a:themeElements>
    <a:clrScheme name="2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6_Custom Design">
  <a:themeElements>
    <a:clrScheme name="2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7_Custom Design">
  <a:themeElements>
    <a:clrScheme name="2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8_Custom Design">
  <a:themeElements>
    <a:clrScheme name="2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2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3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3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3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Custom Design">
  <a:themeElements>
    <a:clrScheme name="3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6_Custom Design">
  <a:themeElements>
    <a:clrScheme name="3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7_Custom Design">
  <a:themeElements>
    <a:clrScheme name="3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Custom Design">
  <a:themeElements>
    <a:clrScheme name="3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Custom Design">
  <a:themeElements>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Custom Design">
  <a:themeElements>
    <a:clrScheme name="3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9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Custom Design">
  <a:themeElements>
    <a:clrScheme name="4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0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Custom Design">
  <a:themeElements>
    <a:clrScheme name="2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Custom Design">
  <a:themeElements>
    <a:clrScheme name="3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Custom Design">
  <a:themeElements>
    <a:clrScheme name="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3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ustom Design">
  <a:themeElements>
    <a:clrScheme name="3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Custom Design">
  <a:themeElements>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ustom Design">
  <a:themeElements>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ustom Design">
  <a:themeElements>
    <a:clrScheme name="2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Custom Design">
  <a:themeElements>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Custom Design">
  <a:themeElements>
    <a:clrScheme name="2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Custom Design">
  <a:themeElements>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Custom Design">
  <a:themeElements>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Custom Design">
  <a:themeElements>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Custom Design">
  <a:themeElements>
    <a:clrScheme name="1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Custom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4937</TotalTime>
  <Words>874</Words>
  <Application>Microsoft Office PowerPoint</Application>
  <PresentationFormat>On-screen Show (4:3)</PresentationFormat>
  <Paragraphs>130</Paragraphs>
  <Slides>19</Slides>
  <Notes>5</Notes>
  <HiddenSlides>0</HiddenSlides>
  <MMClips>0</MMClips>
  <ScaleCrop>false</ScaleCrop>
  <HeadingPairs>
    <vt:vector size="4" baseType="variant">
      <vt:variant>
        <vt:lpstr>Theme</vt:lpstr>
      </vt:variant>
      <vt:variant>
        <vt:i4>58</vt:i4>
      </vt:variant>
      <vt:variant>
        <vt:lpstr>Slide Titles</vt:lpstr>
      </vt:variant>
      <vt:variant>
        <vt:i4>19</vt:i4>
      </vt:variant>
    </vt:vector>
  </HeadingPairs>
  <TitlesOfParts>
    <vt:vector size="77" baseType="lpstr">
      <vt:lpstr>Office Theme</vt:lpstr>
      <vt:lpstr>Custom Design</vt:lpstr>
      <vt:lpstr>11_Custom Design</vt:lpstr>
      <vt:lpstr>12_Custom Design</vt:lpstr>
      <vt:lpstr>13_Custom Design</vt:lpstr>
      <vt:lpstr>2_Custom Design</vt:lpstr>
      <vt:lpstr>14_Custom Design</vt:lpstr>
      <vt:lpstr>16_Custom Design</vt:lpstr>
      <vt:lpstr>15_Custom Design</vt:lpstr>
      <vt:lpstr>3_Custom Design</vt:lpstr>
      <vt:lpstr>17_Custom Design</vt:lpstr>
      <vt:lpstr>18_Custom Design</vt:lpstr>
      <vt:lpstr>19_Custom Design</vt:lpstr>
      <vt:lpstr>4_Custom Design</vt:lpstr>
      <vt:lpstr>20_Custom Design</vt:lpstr>
      <vt:lpstr>21_Custom Design</vt:lpstr>
      <vt:lpstr>22_Custom Design</vt:lpstr>
      <vt:lpstr>5_Custom Design</vt:lpstr>
      <vt:lpstr>23_Custom Design</vt:lpstr>
      <vt:lpstr>24_Custom Design</vt:lpstr>
      <vt:lpstr>25_Custom Design</vt:lpstr>
      <vt:lpstr>6_Custom Design</vt:lpstr>
      <vt:lpstr>26_Custom Design</vt:lpstr>
      <vt:lpstr>27_Custom Design</vt:lpstr>
      <vt:lpstr>28_Custom Design</vt:lpstr>
      <vt:lpstr>7_Custom Design</vt:lpstr>
      <vt:lpstr>29_Custom Design</vt:lpstr>
      <vt:lpstr>30_Custom Design</vt:lpstr>
      <vt:lpstr>31_Custom Design</vt:lpstr>
      <vt:lpstr>8_Custom Design</vt:lpstr>
      <vt:lpstr>32_Custom Design</vt:lpstr>
      <vt:lpstr>33_Custom Design</vt:lpstr>
      <vt:lpstr>34_Custom Design</vt:lpstr>
      <vt:lpstr>9_Custom Design</vt:lpstr>
      <vt:lpstr>35_Custom Design</vt:lpstr>
      <vt:lpstr>36_Custom Design</vt:lpstr>
      <vt:lpstr>37_Custom Design</vt:lpstr>
      <vt:lpstr>10_Custom Design</vt:lpstr>
      <vt:lpstr>38_Custom Design</vt:lpstr>
      <vt:lpstr>39_Custom Design</vt:lpstr>
      <vt:lpstr>40_Custom Design</vt:lpstr>
      <vt:lpstr>41_Custom Design</vt:lpstr>
      <vt:lpstr>42_Custom Design</vt:lpstr>
      <vt:lpstr>43_Custom Design</vt:lpstr>
      <vt:lpstr>44_Custom Design</vt:lpstr>
      <vt:lpstr>45_Custom Design</vt:lpstr>
      <vt:lpstr>46_Custom Design</vt:lpstr>
      <vt:lpstr>47_Custom Design</vt:lpstr>
      <vt:lpstr>48_Custom Design</vt:lpstr>
      <vt:lpstr>49_Custom Design</vt:lpstr>
      <vt:lpstr>50_Custom Design</vt:lpstr>
      <vt:lpstr>51_Custom Design</vt:lpstr>
      <vt:lpstr>52_Custom Design</vt:lpstr>
      <vt:lpstr>53_Custom Design</vt:lpstr>
      <vt:lpstr>54_Custom Design</vt:lpstr>
      <vt:lpstr>55_Custom Design</vt:lpstr>
      <vt:lpstr>56_Custom Design</vt:lpstr>
      <vt:lpstr>57_Custom Design</vt:lpstr>
      <vt:lpstr>March 25, 2014</vt:lpstr>
      <vt:lpstr>Financial Snapshot </vt:lpstr>
      <vt:lpstr>College Football  Hall of Fame Update </vt:lpstr>
      <vt:lpstr> Centennial Olympic Park  Event Update  </vt:lpstr>
      <vt:lpstr>Sweetwater 420 Festival </vt:lpstr>
      <vt:lpstr>Party in the Park</vt:lpstr>
      <vt:lpstr>Gumball 3000</vt:lpstr>
      <vt:lpstr>Event Development</vt:lpstr>
      <vt:lpstr>   Georgia Dome Update Crowd Management  Services Agreement   </vt:lpstr>
      <vt:lpstr>Background  - Contemporary Services Corporation (CSC)</vt:lpstr>
      <vt:lpstr>Background  - Continued</vt:lpstr>
      <vt:lpstr>Terms – CSC Agreement</vt:lpstr>
      <vt:lpstr>Board Action</vt:lpstr>
      <vt:lpstr>Board Action - Continued</vt:lpstr>
      <vt:lpstr>  GWCCA  Bylaws Change  </vt:lpstr>
      <vt:lpstr>PowerPoint Presentation</vt:lpstr>
      <vt:lpstr>Board Action</vt:lpstr>
      <vt:lpstr>Board Planning Retreat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GWCCA meeting template</dc:title>
  <dc:creator>Kim</dc:creator>
  <cp:lastModifiedBy>daiken</cp:lastModifiedBy>
  <cp:revision>209</cp:revision>
  <cp:lastPrinted>2014-03-20T15:17:11Z</cp:lastPrinted>
  <dcterms:created xsi:type="dcterms:W3CDTF">2013-03-19T11:14:15Z</dcterms:created>
  <dcterms:modified xsi:type="dcterms:W3CDTF">2014-03-25T16:49:21Z</dcterms:modified>
</cp:coreProperties>
</file>